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10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v_cheprasov\AppData\Local\Microsoft\Windows\INetCache\Content.Outlook\ZVIRCUOV\&#1064;&#1050;&#1054;&#1051;&#1040;%20&#1052;&#1048;&#1053;&#1055;&#1056;&#1054;&#1057;&#1042;&#1045;&#1065;&#1045;&#1053;&#1048;&#1071;%20&#1056;&#1060;_&#1057;&#1072;&#1084;&#1086;&#1076;&#1080;&#1072;&#1075;&#1085;&#1086;&#1089;&#1090;&#1080;&#1082;&#1072;_&#1072;&#1074;&#1075;&#1091;&#1089;&#1090;%20202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v_cheprasov\AppData\Local\Microsoft\Windows\INetCache\Content.Outlook\ZVIRCUOV\&#1064;&#1050;&#1054;&#1051;&#1040;%20&#1052;&#1048;&#1053;&#1055;&#1056;&#1054;&#1057;&#1042;&#1045;&#1065;&#1045;&#1053;&#1048;&#1071;%20&#1056;&#1060;_&#1057;&#1072;&#1084;&#1086;&#1076;&#1080;&#1072;&#1075;&#1085;&#1086;&#1089;&#1090;&#1080;&#1082;&#1072;_&#1072;&#1074;&#1075;&#1091;&#1089;&#1090;%20202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v_cheprasov\AppData\Local\Microsoft\Windows\INetCache\Content.Outlook\ZVIRCUOV\&#1064;&#1050;&#1054;&#1051;&#1040;%20&#1052;&#1048;&#1053;&#1055;&#1056;&#1054;&#1057;&#1042;&#1045;&#1065;&#1045;&#1053;&#1048;&#1071;%20&#1056;&#1060;_&#1057;&#1072;&#1084;&#1086;&#1076;&#1080;&#1072;&#1075;&#1085;&#1086;&#1089;&#1090;&#1080;&#1082;&#1072;_&#1072;&#1074;&#1075;&#1091;&#1089;&#1090;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24002425656408"/>
          <c:y val="3.3788003176506501E-2"/>
          <c:w val="0.72945685433100027"/>
          <c:h val="0.536370232664244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Лист2!$C$5</c:f>
              <c:strCache>
                <c:ptCount val="1"/>
                <c:pt idx="0">
                  <c:v>Ленинградская область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8371801281339178E-2"/>
                  <c:y val="-2.789635085801974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Лист2!$A$1:$A$4</c:f>
              <c:strCache>
                <c:ptCount val="4"/>
                <c:pt idx="0">
                  <c:v>ниже базового</c:v>
                </c:pt>
                <c:pt idx="1">
                  <c:v>базовый</c:v>
                </c:pt>
                <c:pt idx="2">
                  <c:v>средний</c:v>
                </c:pt>
                <c:pt idx="3">
                  <c:v>полный</c:v>
                </c:pt>
              </c:strCache>
            </c:strRef>
          </c:cat>
          <c:val>
            <c:numRef>
              <c:f>Лист2!$C$1:$C$4</c:f>
              <c:numCache>
                <c:formatCode>0%</c:formatCode>
                <c:ptCount val="4"/>
                <c:pt idx="0">
                  <c:v>7.1428571428571425E-2</c:v>
                </c:pt>
                <c:pt idx="1">
                  <c:v>0.3482142857142857</c:v>
                </c:pt>
                <c:pt idx="2">
                  <c:v>0.52083333333333337</c:v>
                </c:pt>
                <c:pt idx="3">
                  <c:v>5.9523809523809521E-2</c:v>
                </c:pt>
              </c:numCache>
            </c:numRef>
          </c:val>
        </c:ser>
        <c:ser>
          <c:idx val="1"/>
          <c:order val="1"/>
          <c:tx>
            <c:strRef>
              <c:f>Лист2!$D$5</c:f>
              <c:strCache>
                <c:ptCount val="1"/>
                <c:pt idx="0">
                  <c:v>Российская Федерация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4697441025071221E-2"/>
                  <c:y val="3.04327343116855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Лист2!$A$1:$A$4</c:f>
              <c:strCache>
                <c:ptCount val="4"/>
                <c:pt idx="0">
                  <c:v>ниже базового</c:v>
                </c:pt>
                <c:pt idx="1">
                  <c:v>базовый</c:v>
                </c:pt>
                <c:pt idx="2">
                  <c:v>средний</c:v>
                </c:pt>
                <c:pt idx="3">
                  <c:v>полный</c:v>
                </c:pt>
              </c:strCache>
            </c:strRef>
          </c:cat>
          <c:val>
            <c:numRef>
              <c:f>Лист2!$D$1:$D$4</c:f>
              <c:numCache>
                <c:formatCode>0%</c:formatCode>
                <c:ptCount val="4"/>
                <c:pt idx="0">
                  <c:v>0.23</c:v>
                </c:pt>
                <c:pt idx="1">
                  <c:v>0.39</c:v>
                </c:pt>
                <c:pt idx="2">
                  <c:v>0.35</c:v>
                </c:pt>
                <c:pt idx="3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949568"/>
        <c:axId val="103251264"/>
      </c:barChart>
      <c:catAx>
        <c:axId val="115949568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Sylfaen" panose="010A0502050306030303" pitchFamily="18" charset="0"/>
              </a:defRPr>
            </a:pPr>
            <a:endParaRPr lang="ru-RU"/>
          </a:p>
        </c:txPr>
        <c:crossAx val="103251264"/>
        <c:crosses val="autoZero"/>
        <c:auto val="1"/>
        <c:lblAlgn val="ctr"/>
        <c:lblOffset val="100"/>
        <c:noMultiLvlLbl val="0"/>
      </c:catAx>
      <c:valAx>
        <c:axId val="1032512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5949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036280691034329"/>
          <c:y val="0.72325238226006427"/>
          <c:w val="0.41233092156427065"/>
          <c:h val="0.26939599303781059"/>
        </c:manualLayout>
      </c:layout>
      <c:overlay val="0"/>
      <c:txPr>
        <a:bodyPr/>
        <a:lstStyle/>
        <a:p>
          <a:pPr>
            <a:defRPr>
              <a:latin typeface="Sylfaen" panose="010A0502050306030303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Лист2!$A$9:$A$12</c:f>
              <c:strCache>
                <c:ptCount val="4"/>
                <c:pt idx="0">
                  <c:v>ниже базового</c:v>
                </c:pt>
                <c:pt idx="1">
                  <c:v>базовый</c:v>
                </c:pt>
                <c:pt idx="2">
                  <c:v>средний</c:v>
                </c:pt>
                <c:pt idx="3">
                  <c:v>полный</c:v>
                </c:pt>
              </c:strCache>
            </c:strRef>
          </c:cat>
          <c:val>
            <c:numRef>
              <c:f>Лист2!$B$9:$B$12</c:f>
              <c:numCache>
                <c:formatCode>General</c:formatCode>
                <c:ptCount val="4"/>
                <c:pt idx="0">
                  <c:v>4</c:v>
                </c:pt>
                <c:pt idx="1">
                  <c:v>10</c:v>
                </c:pt>
                <c:pt idx="2">
                  <c:v>27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>
              <a:latin typeface="Sylfaen" panose="010A0502050306030303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Лист2!$A$15:$A$20</c:f>
              <c:strCache>
                <c:ptCount val="6"/>
                <c:pt idx="0">
                  <c:v>Центры образования</c:v>
                </c:pt>
                <c:pt idx="1">
                  <c:v>С углублённым изучением отдельных предметов</c:v>
                </c:pt>
                <c:pt idx="2">
                  <c:v>Городские большие (больше 1000 обучающихся)</c:v>
                </c:pt>
                <c:pt idx="3">
                  <c:v>Городские обычные (500-1000 обучающихся)</c:v>
                </c:pt>
                <c:pt idx="4">
                  <c:v>Сельские</c:v>
                </c:pt>
                <c:pt idx="5">
                  <c:v>Малокомплектные</c:v>
                </c:pt>
              </c:strCache>
            </c:strRef>
          </c:cat>
          <c:val>
            <c:numRef>
              <c:f>Лист2!$B$15:$B$20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14</c:v>
                </c:pt>
                <c:pt idx="4">
                  <c:v>24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900">
              <a:latin typeface="Sylfaen" panose="010A0502050306030303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D01FF6-0D0A-46B5-91D6-DEC1D739528A}" type="doc">
      <dgm:prSet loTypeId="urn:microsoft.com/office/officeart/2005/8/layout/hierarchy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72D5470-1C76-405F-BC50-F189AD80DE8B}">
      <dgm:prSet phldrT="[Текст]"/>
      <dgm:spPr/>
      <dgm:t>
        <a:bodyPr/>
        <a:lstStyle/>
        <a:p>
          <a:r>
            <a:rPr lang="ru-RU" dirty="0" smtClean="0">
              <a:latin typeface="Sylfaen" panose="010A0502050306030303" pitchFamily="18" charset="0"/>
            </a:rPr>
            <a:t>Проект «Школа </a:t>
          </a:r>
          <a:r>
            <a:rPr lang="ru-RU" dirty="0" err="1" smtClean="0">
              <a:latin typeface="Sylfaen" panose="010A0502050306030303" pitchFamily="18" charset="0"/>
            </a:rPr>
            <a:t>Минпросвещения</a:t>
          </a:r>
          <a:r>
            <a:rPr lang="ru-RU" dirty="0" smtClean="0">
              <a:latin typeface="Sylfaen" panose="010A0502050306030303" pitchFamily="18" charset="0"/>
            </a:rPr>
            <a:t> Росси»</a:t>
          </a:r>
          <a:endParaRPr lang="ru-RU" dirty="0">
            <a:latin typeface="Sylfaen" panose="010A0502050306030303" pitchFamily="18" charset="0"/>
          </a:endParaRPr>
        </a:p>
      </dgm:t>
    </dgm:pt>
    <dgm:pt modelId="{C0A46198-93CE-4341-9A77-6F4FED9D8E5B}" type="parTrans" cxnId="{13936E6A-6C70-44D4-A30B-95F61B7FC2F9}">
      <dgm:prSet/>
      <dgm:spPr/>
      <dgm:t>
        <a:bodyPr/>
        <a:lstStyle/>
        <a:p>
          <a:endParaRPr lang="ru-RU"/>
        </a:p>
      </dgm:t>
    </dgm:pt>
    <dgm:pt modelId="{80C47C19-763E-47BE-9231-3D6B9F4E2E98}" type="sibTrans" cxnId="{13936E6A-6C70-44D4-A30B-95F61B7FC2F9}">
      <dgm:prSet/>
      <dgm:spPr/>
      <dgm:t>
        <a:bodyPr/>
        <a:lstStyle/>
        <a:p>
          <a:endParaRPr lang="ru-RU"/>
        </a:p>
      </dgm:t>
    </dgm:pt>
    <dgm:pt modelId="{E761D9CD-E6B5-402F-948F-3FA449CFCF93}">
      <dgm:prSet phldrT="[Текст]" custT="1"/>
      <dgm:spPr/>
      <dgm:t>
        <a:bodyPr/>
        <a:lstStyle/>
        <a:p>
          <a:r>
            <a:rPr lang="ru-RU" sz="1200" dirty="0" smtClean="0">
              <a:latin typeface="Sylfaen" panose="010A0502050306030303" pitchFamily="18" charset="0"/>
            </a:rPr>
            <a:t>Формирование единого образовательного пространства</a:t>
          </a:r>
          <a:r>
            <a:rPr lang="ru-RU" sz="1200" dirty="0" smtClean="0"/>
            <a:t>	</a:t>
          </a:r>
          <a:endParaRPr lang="ru-RU" sz="1200" dirty="0"/>
        </a:p>
      </dgm:t>
    </dgm:pt>
    <dgm:pt modelId="{67BFBBAE-6EFD-416C-9B4F-DD72F2F6084C}" type="parTrans" cxnId="{63441F90-1DA1-47BF-9E7E-9A0283162C35}">
      <dgm:prSet/>
      <dgm:spPr/>
      <dgm:t>
        <a:bodyPr/>
        <a:lstStyle/>
        <a:p>
          <a:endParaRPr lang="ru-RU"/>
        </a:p>
      </dgm:t>
    </dgm:pt>
    <dgm:pt modelId="{893E8091-6895-45C1-BB17-591579C9FE45}" type="sibTrans" cxnId="{63441F90-1DA1-47BF-9E7E-9A0283162C35}">
      <dgm:prSet/>
      <dgm:spPr/>
      <dgm:t>
        <a:bodyPr/>
        <a:lstStyle/>
        <a:p>
          <a:endParaRPr lang="ru-RU"/>
        </a:p>
      </dgm:t>
    </dgm:pt>
    <dgm:pt modelId="{6E1B5209-47D5-4544-96D0-F625D97104C2}">
      <dgm:prSet phldrT="[Текст]" custT="1"/>
      <dgm:spPr/>
      <dgm:t>
        <a:bodyPr/>
        <a:lstStyle/>
        <a:p>
          <a:r>
            <a:rPr lang="ru-RU" sz="1200" dirty="0" smtClean="0">
              <a:latin typeface="Sylfaen" panose="010A0502050306030303" pitchFamily="18" charset="0"/>
            </a:rPr>
            <a:t>Совершенствование традиционной системы обучения: сохранение классического образования высоко конкурентоспособного уровня, общение учителя и ученика, воспитание нравственных ценностей, гражданина, патриота нашей страны, сотрудничество с семьей</a:t>
          </a:r>
          <a:r>
            <a:rPr lang="ru-RU" sz="1200" dirty="0" smtClean="0"/>
            <a:t> </a:t>
          </a:r>
          <a:endParaRPr lang="ru-RU" sz="1200" dirty="0"/>
        </a:p>
      </dgm:t>
    </dgm:pt>
    <dgm:pt modelId="{FD57770C-A5EB-44B4-A124-EBD67B7BF967}" type="parTrans" cxnId="{CC1B86F2-12DA-4E8A-B390-A542194E2566}">
      <dgm:prSet/>
      <dgm:spPr/>
      <dgm:t>
        <a:bodyPr/>
        <a:lstStyle/>
        <a:p>
          <a:endParaRPr lang="ru-RU"/>
        </a:p>
      </dgm:t>
    </dgm:pt>
    <dgm:pt modelId="{70F4A579-C8DA-488A-9706-34E4AAFACD2A}" type="sibTrans" cxnId="{CC1B86F2-12DA-4E8A-B390-A542194E2566}">
      <dgm:prSet/>
      <dgm:spPr/>
      <dgm:t>
        <a:bodyPr/>
        <a:lstStyle/>
        <a:p>
          <a:endParaRPr lang="ru-RU"/>
        </a:p>
      </dgm:t>
    </dgm:pt>
    <dgm:pt modelId="{530F1D8A-AB72-46F9-AFB0-71E7EA17DDAB}">
      <dgm:prSet phldrT="[Текст]"/>
      <dgm:spPr/>
      <dgm:t>
        <a:bodyPr/>
        <a:lstStyle/>
        <a:p>
          <a:r>
            <a:rPr lang="ru-RU" dirty="0" smtClean="0">
              <a:latin typeface="Sylfaen" panose="010A0502050306030303" pitchFamily="18" charset="0"/>
            </a:rPr>
            <a:t>Актуализация задач школьного образования –привить ценностные ориентиры школьника: ценность знания и профессионального мастерства, уважение к старшим, любовь к своей Родине, доброта и отзывчивость, желание помогать ближним, умение противостоять античеловеческим идеологиям</a:t>
          </a:r>
          <a:r>
            <a:rPr lang="ru-RU" dirty="0" smtClean="0"/>
            <a:t> </a:t>
          </a:r>
          <a:endParaRPr lang="ru-RU" dirty="0"/>
        </a:p>
      </dgm:t>
    </dgm:pt>
    <dgm:pt modelId="{0214CEBC-0D2C-4F99-92A6-490FAE389146}" type="parTrans" cxnId="{B809EDA2-5354-450C-BB67-0B80433524D6}">
      <dgm:prSet/>
      <dgm:spPr/>
      <dgm:t>
        <a:bodyPr/>
        <a:lstStyle/>
        <a:p>
          <a:endParaRPr lang="ru-RU"/>
        </a:p>
      </dgm:t>
    </dgm:pt>
    <dgm:pt modelId="{1577E546-1A2D-445F-B571-8740404D475C}" type="sibTrans" cxnId="{B809EDA2-5354-450C-BB67-0B80433524D6}">
      <dgm:prSet/>
      <dgm:spPr/>
      <dgm:t>
        <a:bodyPr/>
        <a:lstStyle/>
        <a:p>
          <a:endParaRPr lang="ru-RU"/>
        </a:p>
      </dgm:t>
    </dgm:pt>
    <dgm:pt modelId="{7F80ACCC-B349-4760-9273-30DD5F7D69F4}" type="pres">
      <dgm:prSet presAssocID="{38D01FF6-0D0A-46B5-91D6-DEC1D739528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63D6732-246F-4094-BFA4-71C9D702AB50}" type="pres">
      <dgm:prSet presAssocID="{E72D5470-1C76-405F-BC50-F189AD80DE8B}" presName="vertOne" presStyleCnt="0"/>
      <dgm:spPr/>
    </dgm:pt>
    <dgm:pt modelId="{9EC34D97-96D6-40FA-8EB0-E404D21AFCDB}" type="pres">
      <dgm:prSet presAssocID="{E72D5470-1C76-405F-BC50-F189AD80DE8B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8E07AB-578C-4E31-B137-ED831C9903E3}" type="pres">
      <dgm:prSet presAssocID="{E72D5470-1C76-405F-BC50-F189AD80DE8B}" presName="parTransOne" presStyleCnt="0"/>
      <dgm:spPr/>
    </dgm:pt>
    <dgm:pt modelId="{60556EC7-BCAB-4E69-B619-0CACDEEAAC80}" type="pres">
      <dgm:prSet presAssocID="{E72D5470-1C76-405F-BC50-F189AD80DE8B}" presName="horzOne" presStyleCnt="0"/>
      <dgm:spPr/>
    </dgm:pt>
    <dgm:pt modelId="{10E51075-730A-43EF-B87B-BA69140C3380}" type="pres">
      <dgm:prSet presAssocID="{E761D9CD-E6B5-402F-948F-3FA449CFCF93}" presName="vertTwo" presStyleCnt="0"/>
      <dgm:spPr/>
    </dgm:pt>
    <dgm:pt modelId="{E8F01E34-1903-4E47-8D84-FC6E8E751775}" type="pres">
      <dgm:prSet presAssocID="{E761D9CD-E6B5-402F-948F-3FA449CFCF93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7BF763-183B-4CC5-B9E6-278C1C5F948D}" type="pres">
      <dgm:prSet presAssocID="{E761D9CD-E6B5-402F-948F-3FA449CFCF93}" presName="horzTwo" presStyleCnt="0"/>
      <dgm:spPr/>
    </dgm:pt>
    <dgm:pt modelId="{1AA7EDE6-5C2F-4112-A0A0-58E57178B692}" type="pres">
      <dgm:prSet presAssocID="{893E8091-6895-45C1-BB17-591579C9FE45}" presName="sibSpaceTwo" presStyleCnt="0"/>
      <dgm:spPr/>
    </dgm:pt>
    <dgm:pt modelId="{CE5F3113-DA0C-4AB5-898B-525DEAB29DEC}" type="pres">
      <dgm:prSet presAssocID="{6E1B5209-47D5-4544-96D0-F625D97104C2}" presName="vertTwo" presStyleCnt="0"/>
      <dgm:spPr/>
    </dgm:pt>
    <dgm:pt modelId="{3A2E3CD8-4971-4802-B79A-20358F1D3B63}" type="pres">
      <dgm:prSet presAssocID="{6E1B5209-47D5-4544-96D0-F625D97104C2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5D3F37-04B4-4924-93DF-E7D13DA33A3E}" type="pres">
      <dgm:prSet presAssocID="{6E1B5209-47D5-4544-96D0-F625D97104C2}" presName="horzTwo" presStyleCnt="0"/>
      <dgm:spPr/>
    </dgm:pt>
    <dgm:pt modelId="{DB790AD4-731A-441C-97DC-32E0AB887952}" type="pres">
      <dgm:prSet presAssocID="{70F4A579-C8DA-488A-9706-34E4AAFACD2A}" presName="sibSpaceTwo" presStyleCnt="0"/>
      <dgm:spPr/>
    </dgm:pt>
    <dgm:pt modelId="{40EFB54B-BA0D-4E7B-ADC5-A0BFD34E4149}" type="pres">
      <dgm:prSet presAssocID="{530F1D8A-AB72-46F9-AFB0-71E7EA17DDAB}" presName="vertTwo" presStyleCnt="0"/>
      <dgm:spPr/>
    </dgm:pt>
    <dgm:pt modelId="{B883D27C-9D8E-4559-8577-FCF82880C347}" type="pres">
      <dgm:prSet presAssocID="{530F1D8A-AB72-46F9-AFB0-71E7EA17DDAB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0F63C2-DBCC-489A-B877-B998AFF7C426}" type="pres">
      <dgm:prSet presAssocID="{530F1D8A-AB72-46F9-AFB0-71E7EA17DDAB}" presName="horzTwo" presStyleCnt="0"/>
      <dgm:spPr/>
    </dgm:pt>
  </dgm:ptLst>
  <dgm:cxnLst>
    <dgm:cxn modelId="{49DF050A-5F77-4C0E-A049-80D582095770}" type="presOf" srcId="{E72D5470-1C76-405F-BC50-F189AD80DE8B}" destId="{9EC34D97-96D6-40FA-8EB0-E404D21AFCDB}" srcOrd="0" destOrd="0" presId="urn:microsoft.com/office/officeart/2005/8/layout/hierarchy4"/>
    <dgm:cxn modelId="{99757FB0-385F-41A5-91EA-AE1159B7DB1C}" type="presOf" srcId="{38D01FF6-0D0A-46B5-91D6-DEC1D739528A}" destId="{7F80ACCC-B349-4760-9273-30DD5F7D69F4}" srcOrd="0" destOrd="0" presId="urn:microsoft.com/office/officeart/2005/8/layout/hierarchy4"/>
    <dgm:cxn modelId="{CC1B86F2-12DA-4E8A-B390-A542194E2566}" srcId="{E72D5470-1C76-405F-BC50-F189AD80DE8B}" destId="{6E1B5209-47D5-4544-96D0-F625D97104C2}" srcOrd="1" destOrd="0" parTransId="{FD57770C-A5EB-44B4-A124-EBD67B7BF967}" sibTransId="{70F4A579-C8DA-488A-9706-34E4AAFACD2A}"/>
    <dgm:cxn modelId="{B1A83EF1-9764-4842-BCD1-47B617514554}" type="presOf" srcId="{E761D9CD-E6B5-402F-948F-3FA449CFCF93}" destId="{E8F01E34-1903-4E47-8D84-FC6E8E751775}" srcOrd="0" destOrd="0" presId="urn:microsoft.com/office/officeart/2005/8/layout/hierarchy4"/>
    <dgm:cxn modelId="{A4473559-A0C8-4EE0-92E2-2F15BF4F8DE6}" type="presOf" srcId="{6E1B5209-47D5-4544-96D0-F625D97104C2}" destId="{3A2E3CD8-4971-4802-B79A-20358F1D3B63}" srcOrd="0" destOrd="0" presId="urn:microsoft.com/office/officeart/2005/8/layout/hierarchy4"/>
    <dgm:cxn modelId="{13936E6A-6C70-44D4-A30B-95F61B7FC2F9}" srcId="{38D01FF6-0D0A-46B5-91D6-DEC1D739528A}" destId="{E72D5470-1C76-405F-BC50-F189AD80DE8B}" srcOrd="0" destOrd="0" parTransId="{C0A46198-93CE-4341-9A77-6F4FED9D8E5B}" sibTransId="{80C47C19-763E-47BE-9231-3D6B9F4E2E98}"/>
    <dgm:cxn modelId="{63441F90-1DA1-47BF-9E7E-9A0283162C35}" srcId="{E72D5470-1C76-405F-BC50-F189AD80DE8B}" destId="{E761D9CD-E6B5-402F-948F-3FA449CFCF93}" srcOrd="0" destOrd="0" parTransId="{67BFBBAE-6EFD-416C-9B4F-DD72F2F6084C}" sibTransId="{893E8091-6895-45C1-BB17-591579C9FE45}"/>
    <dgm:cxn modelId="{B809EDA2-5354-450C-BB67-0B80433524D6}" srcId="{E72D5470-1C76-405F-BC50-F189AD80DE8B}" destId="{530F1D8A-AB72-46F9-AFB0-71E7EA17DDAB}" srcOrd="2" destOrd="0" parTransId="{0214CEBC-0D2C-4F99-92A6-490FAE389146}" sibTransId="{1577E546-1A2D-445F-B571-8740404D475C}"/>
    <dgm:cxn modelId="{142B68CF-F3E6-4F4B-9E8C-36B1892839DE}" type="presOf" srcId="{530F1D8A-AB72-46F9-AFB0-71E7EA17DDAB}" destId="{B883D27C-9D8E-4559-8577-FCF82880C347}" srcOrd="0" destOrd="0" presId="urn:microsoft.com/office/officeart/2005/8/layout/hierarchy4"/>
    <dgm:cxn modelId="{CB64EB94-B674-49BA-B774-90AA428364E2}" type="presParOf" srcId="{7F80ACCC-B349-4760-9273-30DD5F7D69F4}" destId="{763D6732-246F-4094-BFA4-71C9D702AB50}" srcOrd="0" destOrd="0" presId="urn:microsoft.com/office/officeart/2005/8/layout/hierarchy4"/>
    <dgm:cxn modelId="{7E1666F8-6832-4730-B4FB-3DDA33030B31}" type="presParOf" srcId="{763D6732-246F-4094-BFA4-71C9D702AB50}" destId="{9EC34D97-96D6-40FA-8EB0-E404D21AFCDB}" srcOrd="0" destOrd="0" presId="urn:microsoft.com/office/officeart/2005/8/layout/hierarchy4"/>
    <dgm:cxn modelId="{D8AEEA6C-5C4B-411D-8510-E64FED2056E9}" type="presParOf" srcId="{763D6732-246F-4094-BFA4-71C9D702AB50}" destId="{E38E07AB-578C-4E31-B137-ED831C9903E3}" srcOrd="1" destOrd="0" presId="urn:microsoft.com/office/officeart/2005/8/layout/hierarchy4"/>
    <dgm:cxn modelId="{8C34B86C-E93B-499D-8EEF-7FD513473E75}" type="presParOf" srcId="{763D6732-246F-4094-BFA4-71C9D702AB50}" destId="{60556EC7-BCAB-4E69-B619-0CACDEEAAC80}" srcOrd="2" destOrd="0" presId="urn:microsoft.com/office/officeart/2005/8/layout/hierarchy4"/>
    <dgm:cxn modelId="{C5A146B3-29A2-469E-B6AC-6D85F38DE496}" type="presParOf" srcId="{60556EC7-BCAB-4E69-B619-0CACDEEAAC80}" destId="{10E51075-730A-43EF-B87B-BA69140C3380}" srcOrd="0" destOrd="0" presId="urn:microsoft.com/office/officeart/2005/8/layout/hierarchy4"/>
    <dgm:cxn modelId="{3027B788-36F6-4204-B9E4-819096CADAA7}" type="presParOf" srcId="{10E51075-730A-43EF-B87B-BA69140C3380}" destId="{E8F01E34-1903-4E47-8D84-FC6E8E751775}" srcOrd="0" destOrd="0" presId="urn:microsoft.com/office/officeart/2005/8/layout/hierarchy4"/>
    <dgm:cxn modelId="{98F66AAB-21A6-40EF-B4BF-587B003D80BF}" type="presParOf" srcId="{10E51075-730A-43EF-B87B-BA69140C3380}" destId="{AF7BF763-183B-4CC5-B9E6-278C1C5F948D}" srcOrd="1" destOrd="0" presId="urn:microsoft.com/office/officeart/2005/8/layout/hierarchy4"/>
    <dgm:cxn modelId="{E095FD3A-42F1-4918-947A-593D17A580D0}" type="presParOf" srcId="{60556EC7-BCAB-4E69-B619-0CACDEEAAC80}" destId="{1AA7EDE6-5C2F-4112-A0A0-58E57178B692}" srcOrd="1" destOrd="0" presId="urn:microsoft.com/office/officeart/2005/8/layout/hierarchy4"/>
    <dgm:cxn modelId="{AA36A07F-63FC-4E19-8955-826F2F50C4F1}" type="presParOf" srcId="{60556EC7-BCAB-4E69-B619-0CACDEEAAC80}" destId="{CE5F3113-DA0C-4AB5-898B-525DEAB29DEC}" srcOrd="2" destOrd="0" presId="urn:microsoft.com/office/officeart/2005/8/layout/hierarchy4"/>
    <dgm:cxn modelId="{8E0DCE53-601E-4ED0-85CC-EF4A7E22036F}" type="presParOf" srcId="{CE5F3113-DA0C-4AB5-898B-525DEAB29DEC}" destId="{3A2E3CD8-4971-4802-B79A-20358F1D3B63}" srcOrd="0" destOrd="0" presId="urn:microsoft.com/office/officeart/2005/8/layout/hierarchy4"/>
    <dgm:cxn modelId="{15DECF11-062F-4648-8698-EDE89489779F}" type="presParOf" srcId="{CE5F3113-DA0C-4AB5-898B-525DEAB29DEC}" destId="{2B5D3F37-04B4-4924-93DF-E7D13DA33A3E}" srcOrd="1" destOrd="0" presId="urn:microsoft.com/office/officeart/2005/8/layout/hierarchy4"/>
    <dgm:cxn modelId="{6AC38298-7AE2-4DDA-9C5A-A05A2C2931C7}" type="presParOf" srcId="{60556EC7-BCAB-4E69-B619-0CACDEEAAC80}" destId="{DB790AD4-731A-441C-97DC-32E0AB887952}" srcOrd="3" destOrd="0" presId="urn:microsoft.com/office/officeart/2005/8/layout/hierarchy4"/>
    <dgm:cxn modelId="{CDFBA231-2567-4106-A744-E296E30C1F14}" type="presParOf" srcId="{60556EC7-BCAB-4E69-B619-0CACDEEAAC80}" destId="{40EFB54B-BA0D-4E7B-ADC5-A0BFD34E4149}" srcOrd="4" destOrd="0" presId="urn:microsoft.com/office/officeart/2005/8/layout/hierarchy4"/>
    <dgm:cxn modelId="{FB249E6D-B45E-450D-B249-C2FD219AE49C}" type="presParOf" srcId="{40EFB54B-BA0D-4E7B-ADC5-A0BFD34E4149}" destId="{B883D27C-9D8E-4559-8577-FCF82880C347}" srcOrd="0" destOrd="0" presId="urn:microsoft.com/office/officeart/2005/8/layout/hierarchy4"/>
    <dgm:cxn modelId="{DFA2E685-71A1-49A8-8896-EDB852A88F88}" type="presParOf" srcId="{40EFB54B-BA0D-4E7B-ADC5-A0BFD34E4149}" destId="{1E0F63C2-DBCC-489A-B877-B998AFF7C42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ADB46C-E14D-4E90-ACF8-A3346AD7BED8}" type="doc">
      <dgm:prSet loTypeId="urn:microsoft.com/office/officeart/2005/8/layout/target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BFA0AE6-7993-4FDC-943F-95B5C4F8D69A}">
      <dgm:prSet phldrT="[Текст]" custT="1"/>
      <dgm:spPr/>
      <dgm:t>
        <a:bodyPr/>
        <a:lstStyle/>
        <a:p>
          <a:r>
            <a:rPr lang="ru-RU" sz="3200" dirty="0" smtClean="0">
              <a:latin typeface="Sylfaen" panose="010A0502050306030303" pitchFamily="18" charset="0"/>
            </a:rPr>
            <a:t>Критерии эталонной школы</a:t>
          </a:r>
          <a:endParaRPr lang="ru-RU" sz="3200" dirty="0">
            <a:latin typeface="Sylfaen" panose="010A0502050306030303" pitchFamily="18" charset="0"/>
          </a:endParaRPr>
        </a:p>
      </dgm:t>
    </dgm:pt>
    <dgm:pt modelId="{411C0DFD-7251-4FDA-9067-027593BE9256}" type="parTrans" cxnId="{50E46846-8210-422B-A5A3-7A9C8EF32BB4}">
      <dgm:prSet/>
      <dgm:spPr/>
      <dgm:t>
        <a:bodyPr/>
        <a:lstStyle/>
        <a:p>
          <a:endParaRPr lang="ru-RU"/>
        </a:p>
      </dgm:t>
    </dgm:pt>
    <dgm:pt modelId="{6CC5651C-9E04-482C-B9C7-CAFC5126D3BE}" type="sibTrans" cxnId="{50E46846-8210-422B-A5A3-7A9C8EF32BB4}">
      <dgm:prSet/>
      <dgm:spPr/>
      <dgm:t>
        <a:bodyPr/>
        <a:lstStyle/>
        <a:p>
          <a:endParaRPr lang="ru-RU"/>
        </a:p>
      </dgm:t>
    </dgm:pt>
    <dgm:pt modelId="{69972114-24E5-4BB7-A36D-99354E94C788}">
      <dgm:prSet phldrT="[Текст]" custT="1"/>
      <dgm:spPr/>
      <dgm:t>
        <a:bodyPr/>
        <a:lstStyle/>
        <a:p>
          <a:pPr algn="ctr"/>
          <a:r>
            <a:rPr lang="ru-RU" sz="1200" dirty="0" smtClean="0">
              <a:latin typeface="Sylfaen" panose="010A0502050306030303" pitchFamily="18" charset="0"/>
            </a:rPr>
            <a:t>Знание</a:t>
          </a:r>
          <a:endParaRPr lang="ru-RU" sz="1200" dirty="0">
            <a:latin typeface="Sylfaen" panose="010A0502050306030303" pitchFamily="18" charset="0"/>
          </a:endParaRPr>
        </a:p>
      </dgm:t>
    </dgm:pt>
    <dgm:pt modelId="{8200229E-F7FE-4D40-8F57-548BE4E8471E}" type="parTrans" cxnId="{06EBAAC2-2411-4291-BD86-DF14D003E3C8}">
      <dgm:prSet/>
      <dgm:spPr/>
      <dgm:t>
        <a:bodyPr/>
        <a:lstStyle/>
        <a:p>
          <a:endParaRPr lang="ru-RU"/>
        </a:p>
      </dgm:t>
    </dgm:pt>
    <dgm:pt modelId="{07DC0367-EF32-48ED-9B18-443B941E4C82}" type="sibTrans" cxnId="{06EBAAC2-2411-4291-BD86-DF14D003E3C8}">
      <dgm:prSet/>
      <dgm:spPr/>
      <dgm:t>
        <a:bodyPr/>
        <a:lstStyle/>
        <a:p>
          <a:endParaRPr lang="ru-RU"/>
        </a:p>
      </dgm:t>
    </dgm:pt>
    <dgm:pt modelId="{FE78E3C3-5A5C-4E85-A8E2-447E02D4117D}">
      <dgm:prSet phldrT="[Текст]" custT="1"/>
      <dgm:spPr/>
      <dgm:t>
        <a:bodyPr/>
        <a:lstStyle/>
        <a:p>
          <a:r>
            <a:rPr lang="ru-RU" sz="1200" dirty="0" smtClean="0">
              <a:latin typeface="Sylfaen" panose="010A0502050306030303" pitchFamily="18" charset="0"/>
            </a:rPr>
            <a:t>Воспитание</a:t>
          </a:r>
          <a:endParaRPr lang="ru-RU" sz="1200" dirty="0">
            <a:latin typeface="Sylfaen" panose="010A0502050306030303" pitchFamily="18" charset="0"/>
          </a:endParaRPr>
        </a:p>
      </dgm:t>
    </dgm:pt>
    <dgm:pt modelId="{A6A04AE6-C0EE-487F-A50B-0B896364FAA2}" type="parTrans" cxnId="{395095E2-984B-4650-9268-8445B1769E46}">
      <dgm:prSet/>
      <dgm:spPr/>
      <dgm:t>
        <a:bodyPr/>
        <a:lstStyle/>
        <a:p>
          <a:endParaRPr lang="ru-RU"/>
        </a:p>
      </dgm:t>
    </dgm:pt>
    <dgm:pt modelId="{86113B00-A892-499C-8E7E-11E63C2408A4}" type="sibTrans" cxnId="{395095E2-984B-4650-9268-8445B1769E46}">
      <dgm:prSet/>
      <dgm:spPr/>
      <dgm:t>
        <a:bodyPr/>
        <a:lstStyle/>
        <a:p>
          <a:endParaRPr lang="ru-RU"/>
        </a:p>
      </dgm:t>
    </dgm:pt>
    <dgm:pt modelId="{DFA33C41-B565-42EF-855D-54E01ECC80D4}">
      <dgm:prSet phldrT="[Текст]" custT="1"/>
      <dgm:spPr/>
      <dgm:t>
        <a:bodyPr/>
        <a:lstStyle/>
        <a:p>
          <a:r>
            <a:rPr lang="ru-RU" sz="3200" dirty="0" smtClean="0">
              <a:latin typeface="Sylfaen" panose="010A0502050306030303" pitchFamily="18" charset="0"/>
            </a:rPr>
            <a:t>Уровни вхождения и развития</a:t>
          </a:r>
          <a:endParaRPr lang="ru-RU" sz="3200" dirty="0">
            <a:latin typeface="Sylfaen" panose="010A0502050306030303" pitchFamily="18" charset="0"/>
          </a:endParaRPr>
        </a:p>
      </dgm:t>
    </dgm:pt>
    <dgm:pt modelId="{0AA4D508-D02D-47EE-80D7-034F0EB46226}" type="parTrans" cxnId="{5D1B7CF4-1545-4FDE-AF0D-B1C58F8DDCCD}">
      <dgm:prSet/>
      <dgm:spPr/>
      <dgm:t>
        <a:bodyPr/>
        <a:lstStyle/>
        <a:p>
          <a:endParaRPr lang="ru-RU"/>
        </a:p>
      </dgm:t>
    </dgm:pt>
    <dgm:pt modelId="{4F0A54B0-13FA-47EF-9608-7227FE241991}" type="sibTrans" cxnId="{5D1B7CF4-1545-4FDE-AF0D-B1C58F8DDCCD}">
      <dgm:prSet/>
      <dgm:spPr/>
      <dgm:t>
        <a:bodyPr/>
        <a:lstStyle/>
        <a:p>
          <a:endParaRPr lang="ru-RU"/>
        </a:p>
      </dgm:t>
    </dgm:pt>
    <dgm:pt modelId="{9C392429-28E9-40C8-9D9E-0CD9DBF924D4}">
      <dgm:prSet phldrT="[Текст]" custT="1"/>
      <dgm:spPr/>
      <dgm:t>
        <a:bodyPr/>
        <a:lstStyle/>
        <a:p>
          <a:r>
            <a:rPr lang="ru-RU" sz="1200" dirty="0" smtClean="0">
              <a:latin typeface="Sylfaen" panose="010A0502050306030303" pitchFamily="18" charset="0"/>
            </a:rPr>
            <a:t>Вхождение в проект</a:t>
          </a:r>
          <a:endParaRPr lang="ru-RU" sz="1200" dirty="0">
            <a:latin typeface="Sylfaen" panose="010A0502050306030303" pitchFamily="18" charset="0"/>
          </a:endParaRPr>
        </a:p>
      </dgm:t>
    </dgm:pt>
    <dgm:pt modelId="{473B994C-274B-42AD-97C8-239F3D72DD0F}" type="parTrans" cxnId="{0D737EB9-369D-4654-B7D2-8E22E65F7D44}">
      <dgm:prSet/>
      <dgm:spPr/>
      <dgm:t>
        <a:bodyPr/>
        <a:lstStyle/>
        <a:p>
          <a:endParaRPr lang="ru-RU"/>
        </a:p>
      </dgm:t>
    </dgm:pt>
    <dgm:pt modelId="{71D0CC0F-9664-4116-B902-B6CC0E165D22}" type="sibTrans" cxnId="{0D737EB9-369D-4654-B7D2-8E22E65F7D44}">
      <dgm:prSet/>
      <dgm:spPr/>
      <dgm:t>
        <a:bodyPr/>
        <a:lstStyle/>
        <a:p>
          <a:endParaRPr lang="ru-RU"/>
        </a:p>
      </dgm:t>
    </dgm:pt>
    <dgm:pt modelId="{EC4F7298-5266-4739-B8BE-C7AA2CC99A13}">
      <dgm:prSet phldrT="[Текст]" custT="1"/>
      <dgm:spPr/>
      <dgm:t>
        <a:bodyPr/>
        <a:lstStyle/>
        <a:p>
          <a:r>
            <a:rPr lang="ru-RU" sz="1200" dirty="0" smtClean="0">
              <a:latin typeface="Sylfaen" panose="010A0502050306030303" pitchFamily="18" charset="0"/>
            </a:rPr>
            <a:t>Самодиагностика школ</a:t>
          </a:r>
          <a:endParaRPr lang="ru-RU" sz="1200" dirty="0">
            <a:latin typeface="Sylfaen" panose="010A0502050306030303" pitchFamily="18" charset="0"/>
          </a:endParaRPr>
        </a:p>
      </dgm:t>
    </dgm:pt>
    <dgm:pt modelId="{7141FC54-3916-4B62-8A69-0C3BECECE8EA}" type="parTrans" cxnId="{06BF1515-5E72-4142-B27D-69206DF8FF4A}">
      <dgm:prSet/>
      <dgm:spPr/>
      <dgm:t>
        <a:bodyPr/>
        <a:lstStyle/>
        <a:p>
          <a:endParaRPr lang="ru-RU"/>
        </a:p>
      </dgm:t>
    </dgm:pt>
    <dgm:pt modelId="{AFB833EB-0FBE-4DF1-995D-516E545B4CE8}" type="sibTrans" cxnId="{06BF1515-5E72-4142-B27D-69206DF8FF4A}">
      <dgm:prSet/>
      <dgm:spPr/>
      <dgm:t>
        <a:bodyPr/>
        <a:lstStyle/>
        <a:p>
          <a:endParaRPr lang="ru-RU"/>
        </a:p>
      </dgm:t>
    </dgm:pt>
    <dgm:pt modelId="{B4F4E68B-D33E-4426-9B45-E73246C7804E}">
      <dgm:prSet phldrT="[Текст]"/>
      <dgm:spPr/>
      <dgm:t>
        <a:bodyPr/>
        <a:lstStyle/>
        <a:p>
          <a:endParaRPr lang="ru-RU" dirty="0"/>
        </a:p>
      </dgm:t>
    </dgm:pt>
    <dgm:pt modelId="{49F18019-97D8-4922-9298-2082A1EE261B}" type="parTrans" cxnId="{B5E17831-9041-4411-9807-6570A5F9DEED}">
      <dgm:prSet/>
      <dgm:spPr/>
      <dgm:t>
        <a:bodyPr/>
        <a:lstStyle/>
        <a:p>
          <a:endParaRPr lang="ru-RU"/>
        </a:p>
      </dgm:t>
    </dgm:pt>
    <dgm:pt modelId="{FC739B55-DF0D-4247-BBF0-D12FDFC899C5}" type="sibTrans" cxnId="{B5E17831-9041-4411-9807-6570A5F9DEED}">
      <dgm:prSet/>
      <dgm:spPr/>
      <dgm:t>
        <a:bodyPr/>
        <a:lstStyle/>
        <a:p>
          <a:endParaRPr lang="ru-RU"/>
        </a:p>
      </dgm:t>
    </dgm:pt>
    <dgm:pt modelId="{78ECDCB9-F02B-4DEF-A715-F6D44BBA2BFD}">
      <dgm:prSet phldrT="[Текст]" custT="1"/>
      <dgm:spPr/>
      <dgm:t>
        <a:bodyPr/>
        <a:lstStyle/>
        <a:p>
          <a:r>
            <a:rPr lang="ru-RU" sz="900" dirty="0" smtClean="0">
              <a:latin typeface="Sylfaen" panose="010A0502050306030303" pitchFamily="18" charset="0"/>
            </a:rPr>
            <a:t>Базовый уровень: </a:t>
          </a:r>
        </a:p>
        <a:p>
          <a:r>
            <a:rPr lang="ru-RU" sz="900" dirty="0" smtClean="0">
              <a:latin typeface="Sylfaen" panose="010A0502050306030303" pitchFamily="18" charset="0"/>
            </a:rPr>
            <a:t>необходимый минимум пакетных решений для обеспечения качественного образовательного процесса в образовательной организации</a:t>
          </a:r>
          <a:endParaRPr lang="ru-RU" sz="900" dirty="0">
            <a:latin typeface="Sylfaen" panose="010A0502050306030303" pitchFamily="18" charset="0"/>
          </a:endParaRPr>
        </a:p>
      </dgm:t>
    </dgm:pt>
    <dgm:pt modelId="{03BA8F35-E171-468F-8E60-43D138344DDE}" type="parTrans" cxnId="{6FE98110-A28B-4A59-9725-4287C6A6BCC1}">
      <dgm:prSet/>
      <dgm:spPr/>
      <dgm:t>
        <a:bodyPr/>
        <a:lstStyle/>
        <a:p>
          <a:endParaRPr lang="ru-RU"/>
        </a:p>
      </dgm:t>
    </dgm:pt>
    <dgm:pt modelId="{159D5EF4-6BC9-44D0-8F37-A1F1A3789106}" type="sibTrans" cxnId="{6FE98110-A28B-4A59-9725-4287C6A6BCC1}">
      <dgm:prSet/>
      <dgm:spPr/>
      <dgm:t>
        <a:bodyPr/>
        <a:lstStyle/>
        <a:p>
          <a:endParaRPr lang="ru-RU"/>
        </a:p>
      </dgm:t>
    </dgm:pt>
    <dgm:pt modelId="{AB966346-1357-4BA9-B061-1BC1A20AA89C}">
      <dgm:prSet phldrT="[Текст]" custT="1"/>
      <dgm:spPr/>
      <dgm:t>
        <a:bodyPr/>
        <a:lstStyle/>
        <a:p>
          <a:r>
            <a:rPr lang="ru-RU" sz="900" dirty="0" smtClean="0">
              <a:latin typeface="Sylfaen" panose="010A0502050306030303" pitchFamily="18" charset="0"/>
            </a:rPr>
            <a:t>Средний уровень: </a:t>
          </a:r>
        </a:p>
        <a:p>
          <a:r>
            <a:rPr lang="ru-RU" sz="900" dirty="0" smtClean="0">
              <a:latin typeface="Sylfaen" panose="010A0502050306030303" pitchFamily="18" charset="0"/>
            </a:rPr>
            <a:t>расширенный комплекс условий, позволяющий обеспечить освоение обучающимися навыков и умений, повысить их мотивацию к обучению и вовлеченность в образовательный процесс</a:t>
          </a:r>
          <a:endParaRPr lang="ru-RU" sz="900" dirty="0">
            <a:latin typeface="Sylfaen" panose="010A0502050306030303" pitchFamily="18" charset="0"/>
          </a:endParaRPr>
        </a:p>
      </dgm:t>
    </dgm:pt>
    <dgm:pt modelId="{4589E7A9-465D-4979-9681-EAA8C4C58EF9}" type="parTrans" cxnId="{0C2BB88A-2D58-4270-910D-7AAF5FB42750}">
      <dgm:prSet/>
      <dgm:spPr/>
      <dgm:t>
        <a:bodyPr/>
        <a:lstStyle/>
        <a:p>
          <a:endParaRPr lang="ru-RU"/>
        </a:p>
      </dgm:t>
    </dgm:pt>
    <dgm:pt modelId="{B67CF0D1-1C9A-4E2C-8C85-93D4179BA1E5}" type="sibTrans" cxnId="{0C2BB88A-2D58-4270-910D-7AAF5FB42750}">
      <dgm:prSet/>
      <dgm:spPr/>
      <dgm:t>
        <a:bodyPr/>
        <a:lstStyle/>
        <a:p>
          <a:endParaRPr lang="ru-RU"/>
        </a:p>
      </dgm:t>
    </dgm:pt>
    <dgm:pt modelId="{CAF463EE-647C-49B0-BBE2-824DE786F399}">
      <dgm:prSet phldrT="[Текст]" custT="1"/>
      <dgm:spPr/>
      <dgm:t>
        <a:bodyPr/>
        <a:lstStyle/>
        <a:p>
          <a:r>
            <a:rPr lang="ru-RU" sz="1200" dirty="0" smtClean="0">
              <a:latin typeface="Sylfaen" panose="010A0502050306030303" pitchFamily="18" charset="0"/>
            </a:rPr>
            <a:t>Здоровье</a:t>
          </a:r>
          <a:endParaRPr lang="ru-RU" sz="1200" dirty="0">
            <a:latin typeface="Sylfaen" panose="010A0502050306030303" pitchFamily="18" charset="0"/>
          </a:endParaRPr>
        </a:p>
      </dgm:t>
    </dgm:pt>
    <dgm:pt modelId="{0EFF3EAB-8433-47F0-BACA-D504956E30E4}" type="parTrans" cxnId="{5A4F9AC5-BC94-4750-9F4C-E28C2AD0A87F}">
      <dgm:prSet/>
      <dgm:spPr/>
      <dgm:t>
        <a:bodyPr/>
        <a:lstStyle/>
        <a:p>
          <a:endParaRPr lang="ru-RU"/>
        </a:p>
      </dgm:t>
    </dgm:pt>
    <dgm:pt modelId="{13D9CCE2-72AA-487D-ADC1-37D3EACF4DE2}" type="sibTrans" cxnId="{5A4F9AC5-BC94-4750-9F4C-E28C2AD0A87F}">
      <dgm:prSet/>
      <dgm:spPr/>
      <dgm:t>
        <a:bodyPr/>
        <a:lstStyle/>
        <a:p>
          <a:endParaRPr lang="ru-RU"/>
        </a:p>
      </dgm:t>
    </dgm:pt>
    <dgm:pt modelId="{97F51095-AA7B-405D-A599-995E7BA193B3}">
      <dgm:prSet phldrT="[Текст]" custT="1"/>
      <dgm:spPr/>
      <dgm:t>
        <a:bodyPr/>
        <a:lstStyle/>
        <a:p>
          <a:r>
            <a:rPr lang="ru-RU" sz="1200" dirty="0" smtClean="0">
              <a:latin typeface="Sylfaen" panose="010A0502050306030303" pitchFamily="18" charset="0"/>
            </a:rPr>
            <a:t>Профориентация</a:t>
          </a:r>
          <a:endParaRPr lang="ru-RU" sz="1200" dirty="0">
            <a:latin typeface="Sylfaen" panose="010A0502050306030303" pitchFamily="18" charset="0"/>
          </a:endParaRPr>
        </a:p>
      </dgm:t>
    </dgm:pt>
    <dgm:pt modelId="{96859B15-3DD0-4ABD-A939-3C38EB54FF49}" type="parTrans" cxnId="{DC40AC83-119F-4390-A57F-9FF1D7488F90}">
      <dgm:prSet/>
      <dgm:spPr/>
      <dgm:t>
        <a:bodyPr/>
        <a:lstStyle/>
        <a:p>
          <a:endParaRPr lang="ru-RU"/>
        </a:p>
      </dgm:t>
    </dgm:pt>
    <dgm:pt modelId="{4F23D030-821F-4E3E-978F-D94B5C765A48}" type="sibTrans" cxnId="{DC40AC83-119F-4390-A57F-9FF1D7488F90}">
      <dgm:prSet/>
      <dgm:spPr/>
      <dgm:t>
        <a:bodyPr/>
        <a:lstStyle/>
        <a:p>
          <a:endParaRPr lang="ru-RU"/>
        </a:p>
      </dgm:t>
    </dgm:pt>
    <dgm:pt modelId="{113385BF-32F0-474F-980E-5AC419DE7423}">
      <dgm:prSet phldrT="[Текст]" custT="1"/>
      <dgm:spPr/>
      <dgm:t>
        <a:bodyPr/>
        <a:lstStyle/>
        <a:p>
          <a:r>
            <a:rPr lang="ru-RU" sz="1200" dirty="0" smtClean="0">
              <a:latin typeface="Sylfaen" panose="010A0502050306030303" pitchFamily="18" charset="0"/>
            </a:rPr>
            <a:t>Школьный климат</a:t>
          </a:r>
          <a:endParaRPr lang="ru-RU" sz="1200" dirty="0">
            <a:latin typeface="Sylfaen" panose="010A0502050306030303" pitchFamily="18" charset="0"/>
          </a:endParaRPr>
        </a:p>
      </dgm:t>
    </dgm:pt>
    <dgm:pt modelId="{834ADE2A-212F-4D1F-9129-2DD23844660D}" type="parTrans" cxnId="{8E0CBE8D-83B2-4A5B-9845-D82EDD59054D}">
      <dgm:prSet/>
      <dgm:spPr/>
      <dgm:t>
        <a:bodyPr/>
        <a:lstStyle/>
        <a:p>
          <a:endParaRPr lang="ru-RU"/>
        </a:p>
      </dgm:t>
    </dgm:pt>
    <dgm:pt modelId="{B3AD1333-C54B-4D09-94DD-9F4C812948A0}" type="sibTrans" cxnId="{8E0CBE8D-83B2-4A5B-9845-D82EDD59054D}">
      <dgm:prSet/>
      <dgm:spPr/>
      <dgm:t>
        <a:bodyPr/>
        <a:lstStyle/>
        <a:p>
          <a:endParaRPr lang="ru-RU"/>
        </a:p>
      </dgm:t>
    </dgm:pt>
    <dgm:pt modelId="{6A6A88EC-53B2-445A-894B-225906F2B40D}">
      <dgm:prSet phldrT="[Текст]" custT="1"/>
      <dgm:spPr/>
      <dgm:t>
        <a:bodyPr/>
        <a:lstStyle/>
        <a:p>
          <a:r>
            <a:rPr lang="ru-RU" sz="1200" dirty="0" smtClean="0">
              <a:latin typeface="Sylfaen" panose="010A0502050306030303" pitchFamily="18" charset="0"/>
            </a:rPr>
            <a:t>Творчество</a:t>
          </a:r>
          <a:endParaRPr lang="ru-RU" sz="1200" dirty="0">
            <a:latin typeface="Sylfaen" panose="010A0502050306030303" pitchFamily="18" charset="0"/>
          </a:endParaRPr>
        </a:p>
      </dgm:t>
    </dgm:pt>
    <dgm:pt modelId="{F432243A-A8D2-48E1-B551-DCDE4AA9F187}" type="parTrans" cxnId="{47F61988-3FD1-4CFF-B0AE-74CE6F1AD79E}">
      <dgm:prSet/>
      <dgm:spPr/>
      <dgm:t>
        <a:bodyPr/>
        <a:lstStyle/>
        <a:p>
          <a:endParaRPr lang="ru-RU"/>
        </a:p>
      </dgm:t>
    </dgm:pt>
    <dgm:pt modelId="{A15D268F-77C5-43E8-A3FB-0740756CF8D8}" type="sibTrans" cxnId="{47F61988-3FD1-4CFF-B0AE-74CE6F1AD79E}">
      <dgm:prSet/>
      <dgm:spPr/>
      <dgm:t>
        <a:bodyPr/>
        <a:lstStyle/>
        <a:p>
          <a:endParaRPr lang="ru-RU"/>
        </a:p>
      </dgm:t>
    </dgm:pt>
    <dgm:pt modelId="{73CDAECD-7605-4C2F-AC2D-C5A8E3A87BFA}">
      <dgm:prSet phldrT="[Текст]" custT="1"/>
      <dgm:spPr/>
      <dgm:t>
        <a:bodyPr/>
        <a:lstStyle/>
        <a:p>
          <a:r>
            <a:rPr lang="ru-RU" sz="1200" dirty="0" smtClean="0">
              <a:latin typeface="Sylfaen" panose="010A0502050306030303" pitchFamily="18" charset="0"/>
            </a:rPr>
            <a:t>Учитель</a:t>
          </a:r>
          <a:endParaRPr lang="ru-RU" sz="1200" dirty="0">
            <a:latin typeface="Sylfaen" panose="010A0502050306030303" pitchFamily="18" charset="0"/>
          </a:endParaRPr>
        </a:p>
      </dgm:t>
    </dgm:pt>
    <dgm:pt modelId="{6F01515E-513B-443C-A212-FF0D3EC99C56}" type="parTrans" cxnId="{A3D5CB7B-D2B4-43F1-BE60-526B87A55830}">
      <dgm:prSet/>
      <dgm:spPr/>
      <dgm:t>
        <a:bodyPr/>
        <a:lstStyle/>
        <a:p>
          <a:endParaRPr lang="ru-RU"/>
        </a:p>
      </dgm:t>
    </dgm:pt>
    <dgm:pt modelId="{51D99481-508F-480D-A522-81A72D285961}" type="sibTrans" cxnId="{A3D5CB7B-D2B4-43F1-BE60-526B87A55830}">
      <dgm:prSet/>
      <dgm:spPr/>
      <dgm:t>
        <a:bodyPr/>
        <a:lstStyle/>
        <a:p>
          <a:endParaRPr lang="ru-RU"/>
        </a:p>
      </dgm:t>
    </dgm:pt>
    <dgm:pt modelId="{67658D0D-72A5-4550-8B0D-6D73ADD594B9}">
      <dgm:prSet phldrT="[Текст]" custT="1"/>
      <dgm:spPr/>
      <dgm:t>
        <a:bodyPr/>
        <a:lstStyle/>
        <a:p>
          <a:r>
            <a:rPr lang="ru-RU" sz="1200" dirty="0" smtClean="0">
              <a:latin typeface="Sylfaen" panose="010A0502050306030303" pitchFamily="18" charset="0"/>
            </a:rPr>
            <a:t>Образовательная среда</a:t>
          </a:r>
          <a:endParaRPr lang="ru-RU" sz="1200" dirty="0">
            <a:latin typeface="Sylfaen" panose="010A0502050306030303" pitchFamily="18" charset="0"/>
          </a:endParaRPr>
        </a:p>
      </dgm:t>
    </dgm:pt>
    <dgm:pt modelId="{80B7399C-E7FB-4008-8A8A-0EE7B02E8723}" type="parTrans" cxnId="{F1DB70D2-9AD7-4A0E-9A98-9C38FA924E49}">
      <dgm:prSet/>
      <dgm:spPr/>
      <dgm:t>
        <a:bodyPr/>
        <a:lstStyle/>
        <a:p>
          <a:endParaRPr lang="ru-RU"/>
        </a:p>
      </dgm:t>
    </dgm:pt>
    <dgm:pt modelId="{0855F2B2-10C2-4097-B44E-0EF0BC688F05}" type="sibTrans" cxnId="{F1DB70D2-9AD7-4A0E-9A98-9C38FA924E49}">
      <dgm:prSet/>
      <dgm:spPr/>
      <dgm:t>
        <a:bodyPr/>
        <a:lstStyle/>
        <a:p>
          <a:endParaRPr lang="ru-RU"/>
        </a:p>
      </dgm:t>
    </dgm:pt>
    <dgm:pt modelId="{B2CB9696-E4FB-442C-A9DD-D2A02F2F666C}">
      <dgm:prSet phldrT="[Текст]" custT="1"/>
      <dgm:spPr/>
      <dgm:t>
        <a:bodyPr/>
        <a:lstStyle/>
        <a:p>
          <a:r>
            <a:rPr lang="ru-RU" sz="1200" dirty="0" smtClean="0">
              <a:latin typeface="Sylfaen" panose="010A0502050306030303" pitchFamily="18" charset="0"/>
            </a:rPr>
            <a:t>Базовый уровень</a:t>
          </a:r>
          <a:endParaRPr lang="ru-RU" sz="1200" dirty="0">
            <a:latin typeface="Sylfaen" panose="010A0502050306030303" pitchFamily="18" charset="0"/>
          </a:endParaRPr>
        </a:p>
      </dgm:t>
    </dgm:pt>
    <dgm:pt modelId="{F3A0DA34-7E3C-4A82-BA44-54F7C5D954B7}" type="parTrans" cxnId="{A1853C81-EC6C-4609-927E-8AE07F8C1BF6}">
      <dgm:prSet/>
      <dgm:spPr/>
      <dgm:t>
        <a:bodyPr/>
        <a:lstStyle/>
        <a:p>
          <a:endParaRPr lang="ru-RU"/>
        </a:p>
      </dgm:t>
    </dgm:pt>
    <dgm:pt modelId="{642AA7B1-F654-4171-AE0E-B551942886E6}" type="sibTrans" cxnId="{A1853C81-EC6C-4609-927E-8AE07F8C1BF6}">
      <dgm:prSet/>
      <dgm:spPr/>
      <dgm:t>
        <a:bodyPr/>
        <a:lstStyle/>
        <a:p>
          <a:endParaRPr lang="ru-RU"/>
        </a:p>
      </dgm:t>
    </dgm:pt>
    <dgm:pt modelId="{8CEA981E-1B9E-43E7-B46B-C30968CE0AE9}">
      <dgm:prSet phldrT="[Текст]" custT="1"/>
      <dgm:spPr/>
      <dgm:t>
        <a:bodyPr/>
        <a:lstStyle/>
        <a:p>
          <a:r>
            <a:rPr lang="ru-RU" sz="1200" dirty="0" smtClean="0">
              <a:latin typeface="Sylfaen" panose="010A0502050306030303" pitchFamily="18" charset="0"/>
            </a:rPr>
            <a:t>Средний уровень</a:t>
          </a:r>
          <a:endParaRPr lang="ru-RU" sz="1200" dirty="0">
            <a:latin typeface="Sylfaen" panose="010A0502050306030303" pitchFamily="18" charset="0"/>
          </a:endParaRPr>
        </a:p>
      </dgm:t>
    </dgm:pt>
    <dgm:pt modelId="{834949AE-49A8-42D9-ACF1-F27FE5957033}" type="parTrans" cxnId="{08836C57-78F6-45B8-829E-5DD2E11FFD5B}">
      <dgm:prSet/>
      <dgm:spPr/>
      <dgm:t>
        <a:bodyPr/>
        <a:lstStyle/>
        <a:p>
          <a:endParaRPr lang="ru-RU"/>
        </a:p>
      </dgm:t>
    </dgm:pt>
    <dgm:pt modelId="{93A1B54A-E7E4-4227-9FE5-DC2418510BA9}" type="sibTrans" cxnId="{08836C57-78F6-45B8-829E-5DD2E11FFD5B}">
      <dgm:prSet/>
      <dgm:spPr/>
      <dgm:t>
        <a:bodyPr/>
        <a:lstStyle/>
        <a:p>
          <a:endParaRPr lang="ru-RU"/>
        </a:p>
      </dgm:t>
    </dgm:pt>
    <dgm:pt modelId="{8C77F96F-CCE4-42D6-8176-B6467C6A72D4}">
      <dgm:prSet phldrT="[Текст]" custT="1"/>
      <dgm:spPr/>
      <dgm:t>
        <a:bodyPr/>
        <a:lstStyle/>
        <a:p>
          <a:r>
            <a:rPr lang="ru-RU" sz="1100" dirty="0" smtClean="0">
              <a:latin typeface="Sylfaen" panose="010A0502050306030303" pitchFamily="18" charset="0"/>
            </a:rPr>
            <a:t>Полный (эталонный) уровень</a:t>
          </a:r>
          <a:endParaRPr lang="ru-RU" sz="1100" dirty="0">
            <a:latin typeface="Sylfaen" panose="010A0502050306030303" pitchFamily="18" charset="0"/>
          </a:endParaRPr>
        </a:p>
      </dgm:t>
    </dgm:pt>
    <dgm:pt modelId="{2F6341D2-DE74-4022-984D-9DF9972DBB21}" type="parTrans" cxnId="{B6178354-EB8D-49F7-8DEF-E682760A05DA}">
      <dgm:prSet/>
      <dgm:spPr/>
      <dgm:t>
        <a:bodyPr/>
        <a:lstStyle/>
        <a:p>
          <a:endParaRPr lang="ru-RU"/>
        </a:p>
      </dgm:t>
    </dgm:pt>
    <dgm:pt modelId="{090C613D-0C6B-4211-9188-46D1436A25E7}" type="sibTrans" cxnId="{B6178354-EB8D-49F7-8DEF-E682760A05DA}">
      <dgm:prSet/>
      <dgm:spPr/>
      <dgm:t>
        <a:bodyPr/>
        <a:lstStyle/>
        <a:p>
          <a:endParaRPr lang="ru-RU"/>
        </a:p>
      </dgm:t>
    </dgm:pt>
    <dgm:pt modelId="{10FA34BB-46AD-48D7-AD66-CD5A648A4625}">
      <dgm:prSet phldrT="[Текст]"/>
      <dgm:spPr/>
      <dgm:t>
        <a:bodyPr/>
        <a:lstStyle/>
        <a:p>
          <a:r>
            <a:rPr lang="ru-RU" dirty="0" smtClean="0">
              <a:latin typeface="Sylfaen" panose="010A0502050306030303" pitchFamily="18" charset="0"/>
            </a:rPr>
            <a:t>Полный (эталонный уровень): </a:t>
          </a:r>
        </a:p>
        <a:p>
          <a:r>
            <a:rPr lang="ru-RU" dirty="0" smtClean="0">
              <a:latin typeface="Sylfaen" panose="010A0502050306030303" pitchFamily="18" charset="0"/>
            </a:rPr>
            <a:t>все доступные инструменты для реализации всех успешных практик системы образования Российской Федерации.</a:t>
          </a:r>
          <a:endParaRPr lang="ru-RU" dirty="0">
            <a:latin typeface="Sylfaen" panose="010A0502050306030303" pitchFamily="18" charset="0"/>
          </a:endParaRPr>
        </a:p>
      </dgm:t>
    </dgm:pt>
    <dgm:pt modelId="{EE9BF88F-BBEB-4BC5-846C-956F749AB86D}" type="parTrans" cxnId="{7AECC1D6-8542-4465-BAB9-C09BAE98D018}">
      <dgm:prSet/>
      <dgm:spPr/>
      <dgm:t>
        <a:bodyPr/>
        <a:lstStyle/>
        <a:p>
          <a:endParaRPr lang="ru-RU"/>
        </a:p>
      </dgm:t>
    </dgm:pt>
    <dgm:pt modelId="{B28E7757-26D9-4D63-842F-59F38C899062}" type="sibTrans" cxnId="{7AECC1D6-8542-4465-BAB9-C09BAE98D018}">
      <dgm:prSet/>
      <dgm:spPr/>
      <dgm:t>
        <a:bodyPr/>
        <a:lstStyle/>
        <a:p>
          <a:endParaRPr lang="ru-RU"/>
        </a:p>
      </dgm:t>
    </dgm:pt>
    <dgm:pt modelId="{180AE0C0-DE5E-40A2-A1D8-2CCF65120528}" type="pres">
      <dgm:prSet presAssocID="{CBADB46C-E14D-4E90-ACF8-A3346AD7BED8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350ADA-9027-4DBB-85FB-8CF78EF43A8A}" type="pres">
      <dgm:prSet presAssocID="{CBADB46C-E14D-4E90-ACF8-A3346AD7BED8}" presName="outerBox" presStyleCnt="0"/>
      <dgm:spPr/>
    </dgm:pt>
    <dgm:pt modelId="{DD46CADF-D038-47D0-8FEA-9D791927B8D0}" type="pres">
      <dgm:prSet presAssocID="{CBADB46C-E14D-4E90-ACF8-A3346AD7BED8}" presName="outerBoxParent" presStyleLbl="node1" presStyleIdx="0" presStyleCnt="3"/>
      <dgm:spPr/>
      <dgm:t>
        <a:bodyPr/>
        <a:lstStyle/>
        <a:p>
          <a:endParaRPr lang="ru-RU"/>
        </a:p>
      </dgm:t>
    </dgm:pt>
    <dgm:pt modelId="{8F420250-AD61-4691-ABA0-F56F252F622B}" type="pres">
      <dgm:prSet presAssocID="{CBADB46C-E14D-4E90-ACF8-A3346AD7BED8}" presName="outerBoxChildren" presStyleCnt="0"/>
      <dgm:spPr/>
    </dgm:pt>
    <dgm:pt modelId="{766E5F30-4559-41E0-BE9F-4974F0374371}" type="pres">
      <dgm:prSet presAssocID="{69972114-24E5-4BB7-A36D-99354E94C788}" presName="oChild" presStyleLbl="fgAcc1" presStyleIdx="0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8EE741-A10A-4430-9D2A-89BBD616706E}" type="pres">
      <dgm:prSet presAssocID="{07DC0367-EF32-48ED-9B18-443B941E4C82}" presName="outerSibTrans" presStyleCnt="0"/>
      <dgm:spPr/>
    </dgm:pt>
    <dgm:pt modelId="{E240FD24-9F76-448B-9384-488093A26D6F}" type="pres">
      <dgm:prSet presAssocID="{FE78E3C3-5A5C-4E85-A8E2-447E02D4117D}" presName="oChild" presStyleLbl="fgAcc1" presStyleIdx="1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50032D-F465-4419-BD4B-D6760F3C0AB0}" type="pres">
      <dgm:prSet presAssocID="{86113B00-A892-499C-8E7E-11E63C2408A4}" presName="outerSibTrans" presStyleCnt="0"/>
      <dgm:spPr/>
    </dgm:pt>
    <dgm:pt modelId="{9EA67680-6D72-4723-9F08-CF46B212D209}" type="pres">
      <dgm:prSet presAssocID="{CAF463EE-647C-49B0-BBE2-824DE786F399}" presName="oChild" presStyleLbl="fgAcc1" presStyleIdx="2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C18AA-1FBE-4173-9F97-C72186ECF7F4}" type="pres">
      <dgm:prSet presAssocID="{13D9CCE2-72AA-487D-ADC1-37D3EACF4DE2}" presName="outerSibTrans" presStyleCnt="0"/>
      <dgm:spPr/>
    </dgm:pt>
    <dgm:pt modelId="{5A756FC4-01E9-43F6-9176-6EC7C1941E66}" type="pres">
      <dgm:prSet presAssocID="{113385BF-32F0-474F-980E-5AC419DE7423}" presName="oChild" presStyleLbl="fgAcc1" presStyleIdx="3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CE7D14-CD51-420D-9A8C-D86DDDA7144C}" type="pres">
      <dgm:prSet presAssocID="{B3AD1333-C54B-4D09-94DD-9F4C812948A0}" presName="outerSibTrans" presStyleCnt="0"/>
      <dgm:spPr/>
    </dgm:pt>
    <dgm:pt modelId="{A30C999E-2126-4943-BCA3-22CEE51F4F7D}" type="pres">
      <dgm:prSet presAssocID="{97F51095-AA7B-405D-A599-995E7BA193B3}" presName="oChild" presStyleLbl="fgAcc1" presStyleIdx="4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44DBC3-C287-42AD-A1E1-F5E390152F88}" type="pres">
      <dgm:prSet presAssocID="{4F23D030-821F-4E3E-978F-D94B5C765A48}" presName="outerSibTrans" presStyleCnt="0"/>
      <dgm:spPr/>
    </dgm:pt>
    <dgm:pt modelId="{B64072EB-5E06-44D7-B76F-6D53AAB91228}" type="pres">
      <dgm:prSet presAssocID="{6A6A88EC-53B2-445A-894B-225906F2B40D}" presName="oChild" presStyleLbl="fgAcc1" presStyleIdx="5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BA948-B29B-4185-ADFB-B7B3E0974F47}" type="pres">
      <dgm:prSet presAssocID="{A15D268F-77C5-43E8-A3FB-0740756CF8D8}" presName="outerSibTrans" presStyleCnt="0"/>
      <dgm:spPr/>
    </dgm:pt>
    <dgm:pt modelId="{D8FCCE41-837C-4EFE-828C-8E3E3575A2C4}" type="pres">
      <dgm:prSet presAssocID="{73CDAECD-7605-4C2F-AC2D-C5A8E3A87BFA}" presName="oChild" presStyleLbl="fgAcc1" presStyleIdx="6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6A27D6-0ABC-4634-95D6-79C1CBA5FA7E}" type="pres">
      <dgm:prSet presAssocID="{51D99481-508F-480D-A522-81A72D285961}" presName="outerSibTrans" presStyleCnt="0"/>
      <dgm:spPr/>
    </dgm:pt>
    <dgm:pt modelId="{1042BF62-8AB3-4350-8350-CBD734F00DD8}" type="pres">
      <dgm:prSet presAssocID="{67658D0D-72A5-4550-8B0D-6D73ADD594B9}" presName="oChild" presStyleLbl="fgAcc1" presStyleIdx="7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A27196-C8B6-4C33-8B1B-EC3D63ED1905}" type="pres">
      <dgm:prSet presAssocID="{CBADB46C-E14D-4E90-ACF8-A3346AD7BED8}" presName="middleBox" presStyleCnt="0"/>
      <dgm:spPr/>
    </dgm:pt>
    <dgm:pt modelId="{9EE41D69-6E76-4050-8348-7741A4EA65CD}" type="pres">
      <dgm:prSet presAssocID="{CBADB46C-E14D-4E90-ACF8-A3346AD7BED8}" presName="middleBoxParent" presStyleLbl="node1" presStyleIdx="1" presStyleCnt="3"/>
      <dgm:spPr/>
      <dgm:t>
        <a:bodyPr/>
        <a:lstStyle/>
        <a:p>
          <a:endParaRPr lang="ru-RU"/>
        </a:p>
      </dgm:t>
    </dgm:pt>
    <dgm:pt modelId="{851DD345-E0B5-49A4-8F31-829433D8D325}" type="pres">
      <dgm:prSet presAssocID="{CBADB46C-E14D-4E90-ACF8-A3346AD7BED8}" presName="middleBoxChildren" presStyleCnt="0"/>
      <dgm:spPr/>
    </dgm:pt>
    <dgm:pt modelId="{6DFC9A52-C6B0-4717-B344-39D0015ACCDE}" type="pres">
      <dgm:prSet presAssocID="{9C392429-28E9-40C8-9D9E-0CD9DBF924D4}" presName="mChild" presStyleLbl="fgAcc1" presStyleIdx="8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47E24C-DA78-4105-A5D4-24E0014ECBFB}" type="pres">
      <dgm:prSet presAssocID="{71D0CC0F-9664-4116-B902-B6CC0E165D22}" presName="middleSibTrans" presStyleCnt="0"/>
      <dgm:spPr/>
    </dgm:pt>
    <dgm:pt modelId="{983CFE9E-6829-4EA3-A166-E3B14BA88478}" type="pres">
      <dgm:prSet presAssocID="{EC4F7298-5266-4739-B8BE-C7AA2CC99A13}" presName="mChild" presStyleLbl="fgAcc1" presStyleIdx="9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8754CA-F6F3-49A6-83F8-E450779EAE65}" type="pres">
      <dgm:prSet presAssocID="{AFB833EB-0FBE-4DF1-995D-516E545B4CE8}" presName="middleSibTrans" presStyleCnt="0"/>
      <dgm:spPr/>
    </dgm:pt>
    <dgm:pt modelId="{FC57C900-660D-4586-B147-C02BF10CAC65}" type="pres">
      <dgm:prSet presAssocID="{B2CB9696-E4FB-442C-A9DD-D2A02F2F666C}" presName="mChild" presStyleLbl="fgAcc1" presStyleIdx="10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7DECD5-3508-47DE-B782-4EF90FDEDD4A}" type="pres">
      <dgm:prSet presAssocID="{642AA7B1-F654-4171-AE0E-B551942886E6}" presName="middleSibTrans" presStyleCnt="0"/>
      <dgm:spPr/>
    </dgm:pt>
    <dgm:pt modelId="{F3D7B23F-9123-493A-B98E-67F8F3BFE268}" type="pres">
      <dgm:prSet presAssocID="{8CEA981E-1B9E-43E7-B46B-C30968CE0AE9}" presName="mChild" presStyleLbl="fgAcc1" presStyleIdx="11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2EF835-124A-4A7C-8B4D-AD82735455A8}" type="pres">
      <dgm:prSet presAssocID="{93A1B54A-E7E4-4227-9FE5-DC2418510BA9}" presName="middleSibTrans" presStyleCnt="0"/>
      <dgm:spPr/>
    </dgm:pt>
    <dgm:pt modelId="{C0CE0B4B-8D3D-4BAE-943A-10FA298F3103}" type="pres">
      <dgm:prSet presAssocID="{8C77F96F-CCE4-42D6-8176-B6467C6A72D4}" presName="mChild" presStyleLbl="fgAcc1" presStyleIdx="12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65F02F-8170-451F-A449-41E66809D989}" type="pres">
      <dgm:prSet presAssocID="{CBADB46C-E14D-4E90-ACF8-A3346AD7BED8}" presName="centerBox" presStyleCnt="0"/>
      <dgm:spPr/>
    </dgm:pt>
    <dgm:pt modelId="{AD27AA8D-5E00-49E7-8B15-0A7C5CBD4FBC}" type="pres">
      <dgm:prSet presAssocID="{CBADB46C-E14D-4E90-ACF8-A3346AD7BED8}" presName="centerBoxParent" presStyleLbl="node1" presStyleIdx="2" presStyleCnt="3"/>
      <dgm:spPr/>
      <dgm:t>
        <a:bodyPr/>
        <a:lstStyle/>
        <a:p>
          <a:endParaRPr lang="ru-RU"/>
        </a:p>
      </dgm:t>
    </dgm:pt>
    <dgm:pt modelId="{83169BE8-BBF3-4D89-A5AA-3B3450F3E3A8}" type="pres">
      <dgm:prSet presAssocID="{CBADB46C-E14D-4E90-ACF8-A3346AD7BED8}" presName="centerBoxChildren" presStyleCnt="0"/>
      <dgm:spPr/>
    </dgm:pt>
    <dgm:pt modelId="{CBE38F45-EDB0-47DC-98D1-8F972F583F9B}" type="pres">
      <dgm:prSet presAssocID="{78ECDCB9-F02B-4DEF-A715-F6D44BBA2BFD}" presName="cChild" presStyleLbl="fgAcc1" presStyleIdx="13" presStyleCnt="16" custScaleY="160002" custLinFactNeighborX="-68852" custLinFactNeighborY="-233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836541-10F7-4A30-B878-6D0AE1FC6F82}" type="pres">
      <dgm:prSet presAssocID="{159D5EF4-6BC9-44D0-8F37-A1F1A3789106}" presName="centerSibTrans" presStyleCnt="0"/>
      <dgm:spPr/>
    </dgm:pt>
    <dgm:pt modelId="{A40D24A0-0472-44F9-997B-0DE9F8EC5DB1}" type="pres">
      <dgm:prSet presAssocID="{AB966346-1357-4BA9-B061-1BC1A20AA89C}" presName="cChild" presStyleLbl="fgAcc1" presStyleIdx="14" presStyleCnt="16" custScaleY="162222" custLinFactNeighborX="12599" custLinFactNeighborY="-222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467DA8-930E-4C79-AFE1-19B5A2C14B6D}" type="pres">
      <dgm:prSet presAssocID="{B67CF0D1-1C9A-4E2C-8C85-93D4179BA1E5}" presName="centerSibTrans" presStyleCnt="0"/>
      <dgm:spPr/>
    </dgm:pt>
    <dgm:pt modelId="{E20A3F9B-53CB-48AF-BEB9-CB78E0EAB13C}" type="pres">
      <dgm:prSet presAssocID="{10FA34BB-46AD-48D7-AD66-CD5A648A4625}" presName="cChild" presStyleLbl="fgAcc1" presStyleIdx="15" presStyleCnt="16" custScaleY="162220" custLinFactNeighborX="94050" custLinFactNeighborY="-222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B27A65-AD03-4773-859B-56B1BCE39099}" type="presOf" srcId="{10FA34BB-46AD-48D7-AD66-CD5A648A4625}" destId="{E20A3F9B-53CB-48AF-BEB9-CB78E0EAB13C}" srcOrd="0" destOrd="0" presId="urn:microsoft.com/office/officeart/2005/8/layout/target2"/>
    <dgm:cxn modelId="{DD80B911-AE1A-460F-A034-B058BA6B4555}" type="presOf" srcId="{97F51095-AA7B-405D-A599-995E7BA193B3}" destId="{A30C999E-2126-4943-BCA3-22CEE51F4F7D}" srcOrd="0" destOrd="0" presId="urn:microsoft.com/office/officeart/2005/8/layout/target2"/>
    <dgm:cxn modelId="{A335E4AA-D8C4-4C50-A842-C7FBA97A6A08}" type="presOf" srcId="{113385BF-32F0-474F-980E-5AC419DE7423}" destId="{5A756FC4-01E9-43F6-9176-6EC7C1941E66}" srcOrd="0" destOrd="0" presId="urn:microsoft.com/office/officeart/2005/8/layout/target2"/>
    <dgm:cxn modelId="{117A4FA8-3628-4492-8111-ADC736210076}" type="presOf" srcId="{AB966346-1357-4BA9-B061-1BC1A20AA89C}" destId="{A40D24A0-0472-44F9-997B-0DE9F8EC5DB1}" srcOrd="0" destOrd="0" presId="urn:microsoft.com/office/officeart/2005/8/layout/target2"/>
    <dgm:cxn modelId="{5120C965-E3F9-4F77-B36E-72107117F9F5}" type="presOf" srcId="{69972114-24E5-4BB7-A36D-99354E94C788}" destId="{766E5F30-4559-41E0-BE9F-4974F0374371}" srcOrd="0" destOrd="0" presId="urn:microsoft.com/office/officeart/2005/8/layout/target2"/>
    <dgm:cxn modelId="{494FCE53-FE20-4F7E-AD64-7D8E822ED0C9}" type="presOf" srcId="{67658D0D-72A5-4550-8B0D-6D73ADD594B9}" destId="{1042BF62-8AB3-4350-8350-CBD734F00DD8}" srcOrd="0" destOrd="0" presId="urn:microsoft.com/office/officeart/2005/8/layout/target2"/>
    <dgm:cxn modelId="{B5E17831-9041-4411-9807-6570A5F9DEED}" srcId="{CBADB46C-E14D-4E90-ACF8-A3346AD7BED8}" destId="{B4F4E68B-D33E-4426-9B45-E73246C7804E}" srcOrd="2" destOrd="0" parTransId="{49F18019-97D8-4922-9298-2082A1EE261B}" sibTransId="{FC739B55-DF0D-4247-BBF0-D12FDFC899C5}"/>
    <dgm:cxn modelId="{E866B890-FF5D-4920-B32A-320404485348}" type="presOf" srcId="{CBADB46C-E14D-4E90-ACF8-A3346AD7BED8}" destId="{180AE0C0-DE5E-40A2-A1D8-2CCF65120528}" srcOrd="0" destOrd="0" presId="urn:microsoft.com/office/officeart/2005/8/layout/target2"/>
    <dgm:cxn modelId="{C8CF6658-E499-4948-965B-3ACDB82C53D3}" type="presOf" srcId="{6A6A88EC-53B2-445A-894B-225906F2B40D}" destId="{B64072EB-5E06-44D7-B76F-6D53AAB91228}" srcOrd="0" destOrd="0" presId="urn:microsoft.com/office/officeart/2005/8/layout/target2"/>
    <dgm:cxn modelId="{06EBAAC2-2411-4291-BD86-DF14D003E3C8}" srcId="{FBFA0AE6-7993-4FDC-943F-95B5C4F8D69A}" destId="{69972114-24E5-4BB7-A36D-99354E94C788}" srcOrd="0" destOrd="0" parTransId="{8200229E-F7FE-4D40-8F57-548BE4E8471E}" sibTransId="{07DC0367-EF32-48ED-9B18-443B941E4C82}"/>
    <dgm:cxn modelId="{395095E2-984B-4650-9268-8445B1769E46}" srcId="{FBFA0AE6-7993-4FDC-943F-95B5C4F8D69A}" destId="{FE78E3C3-5A5C-4E85-A8E2-447E02D4117D}" srcOrd="1" destOrd="0" parTransId="{A6A04AE6-C0EE-487F-A50B-0B896364FAA2}" sibTransId="{86113B00-A892-499C-8E7E-11E63C2408A4}"/>
    <dgm:cxn modelId="{50E46846-8210-422B-A5A3-7A9C8EF32BB4}" srcId="{CBADB46C-E14D-4E90-ACF8-A3346AD7BED8}" destId="{FBFA0AE6-7993-4FDC-943F-95B5C4F8D69A}" srcOrd="0" destOrd="0" parTransId="{411C0DFD-7251-4FDA-9067-027593BE9256}" sibTransId="{6CC5651C-9E04-482C-B9C7-CAFC5126D3BE}"/>
    <dgm:cxn modelId="{0D737EB9-369D-4654-B7D2-8E22E65F7D44}" srcId="{DFA33C41-B565-42EF-855D-54E01ECC80D4}" destId="{9C392429-28E9-40C8-9D9E-0CD9DBF924D4}" srcOrd="0" destOrd="0" parTransId="{473B994C-274B-42AD-97C8-239F3D72DD0F}" sibTransId="{71D0CC0F-9664-4116-B902-B6CC0E165D22}"/>
    <dgm:cxn modelId="{7AECC1D6-8542-4465-BAB9-C09BAE98D018}" srcId="{B4F4E68B-D33E-4426-9B45-E73246C7804E}" destId="{10FA34BB-46AD-48D7-AD66-CD5A648A4625}" srcOrd="2" destOrd="0" parTransId="{EE9BF88F-BBEB-4BC5-846C-956F749AB86D}" sibTransId="{B28E7757-26D9-4D63-842F-59F38C899062}"/>
    <dgm:cxn modelId="{E632BDEC-B4F1-4905-9DC3-BA76336330F2}" type="presOf" srcId="{8C77F96F-CCE4-42D6-8176-B6467C6A72D4}" destId="{C0CE0B4B-8D3D-4BAE-943A-10FA298F3103}" srcOrd="0" destOrd="0" presId="urn:microsoft.com/office/officeart/2005/8/layout/target2"/>
    <dgm:cxn modelId="{5A4F9AC5-BC94-4750-9F4C-E28C2AD0A87F}" srcId="{FBFA0AE6-7993-4FDC-943F-95B5C4F8D69A}" destId="{CAF463EE-647C-49B0-BBE2-824DE786F399}" srcOrd="2" destOrd="0" parTransId="{0EFF3EAB-8433-47F0-BACA-D504956E30E4}" sibTransId="{13D9CCE2-72AA-487D-ADC1-37D3EACF4DE2}"/>
    <dgm:cxn modelId="{22C79E35-3690-4FEF-8358-1641EA0C6CB2}" type="presOf" srcId="{EC4F7298-5266-4739-B8BE-C7AA2CC99A13}" destId="{983CFE9E-6829-4EA3-A166-E3B14BA88478}" srcOrd="0" destOrd="0" presId="urn:microsoft.com/office/officeart/2005/8/layout/target2"/>
    <dgm:cxn modelId="{6FE98110-A28B-4A59-9725-4287C6A6BCC1}" srcId="{B4F4E68B-D33E-4426-9B45-E73246C7804E}" destId="{78ECDCB9-F02B-4DEF-A715-F6D44BBA2BFD}" srcOrd="0" destOrd="0" parTransId="{03BA8F35-E171-468F-8E60-43D138344DDE}" sibTransId="{159D5EF4-6BC9-44D0-8F37-A1F1A3789106}"/>
    <dgm:cxn modelId="{15478407-C14F-4DCE-ACC8-FD344A50BAF4}" type="presOf" srcId="{9C392429-28E9-40C8-9D9E-0CD9DBF924D4}" destId="{6DFC9A52-C6B0-4717-B344-39D0015ACCDE}" srcOrd="0" destOrd="0" presId="urn:microsoft.com/office/officeart/2005/8/layout/target2"/>
    <dgm:cxn modelId="{08836C57-78F6-45B8-829E-5DD2E11FFD5B}" srcId="{DFA33C41-B565-42EF-855D-54E01ECC80D4}" destId="{8CEA981E-1B9E-43E7-B46B-C30968CE0AE9}" srcOrd="3" destOrd="0" parTransId="{834949AE-49A8-42D9-ACF1-F27FE5957033}" sibTransId="{93A1B54A-E7E4-4227-9FE5-DC2418510BA9}"/>
    <dgm:cxn modelId="{A3D5CB7B-D2B4-43F1-BE60-526B87A55830}" srcId="{FBFA0AE6-7993-4FDC-943F-95B5C4F8D69A}" destId="{73CDAECD-7605-4C2F-AC2D-C5A8E3A87BFA}" srcOrd="6" destOrd="0" parTransId="{6F01515E-513B-443C-A212-FF0D3EC99C56}" sibTransId="{51D99481-508F-480D-A522-81A72D285961}"/>
    <dgm:cxn modelId="{5D1B7CF4-1545-4FDE-AF0D-B1C58F8DDCCD}" srcId="{CBADB46C-E14D-4E90-ACF8-A3346AD7BED8}" destId="{DFA33C41-B565-42EF-855D-54E01ECC80D4}" srcOrd="1" destOrd="0" parTransId="{0AA4D508-D02D-47EE-80D7-034F0EB46226}" sibTransId="{4F0A54B0-13FA-47EF-9608-7227FE241991}"/>
    <dgm:cxn modelId="{A1853C81-EC6C-4609-927E-8AE07F8C1BF6}" srcId="{DFA33C41-B565-42EF-855D-54E01ECC80D4}" destId="{B2CB9696-E4FB-442C-A9DD-D2A02F2F666C}" srcOrd="2" destOrd="0" parTransId="{F3A0DA34-7E3C-4A82-BA44-54F7C5D954B7}" sibTransId="{642AA7B1-F654-4171-AE0E-B551942886E6}"/>
    <dgm:cxn modelId="{B6178354-EB8D-49F7-8DEF-E682760A05DA}" srcId="{DFA33C41-B565-42EF-855D-54E01ECC80D4}" destId="{8C77F96F-CCE4-42D6-8176-B6467C6A72D4}" srcOrd="4" destOrd="0" parTransId="{2F6341D2-DE74-4022-984D-9DF9972DBB21}" sibTransId="{090C613D-0C6B-4211-9188-46D1436A25E7}"/>
    <dgm:cxn modelId="{D1C3751A-E107-4F88-BA40-D984F7EEDCE8}" type="presOf" srcId="{B4F4E68B-D33E-4426-9B45-E73246C7804E}" destId="{AD27AA8D-5E00-49E7-8B15-0A7C5CBD4FBC}" srcOrd="0" destOrd="0" presId="urn:microsoft.com/office/officeart/2005/8/layout/target2"/>
    <dgm:cxn modelId="{8E0CBE8D-83B2-4A5B-9845-D82EDD59054D}" srcId="{FBFA0AE6-7993-4FDC-943F-95B5C4F8D69A}" destId="{113385BF-32F0-474F-980E-5AC419DE7423}" srcOrd="3" destOrd="0" parTransId="{834ADE2A-212F-4D1F-9129-2DD23844660D}" sibTransId="{B3AD1333-C54B-4D09-94DD-9F4C812948A0}"/>
    <dgm:cxn modelId="{06BF1515-5E72-4142-B27D-69206DF8FF4A}" srcId="{DFA33C41-B565-42EF-855D-54E01ECC80D4}" destId="{EC4F7298-5266-4739-B8BE-C7AA2CC99A13}" srcOrd="1" destOrd="0" parTransId="{7141FC54-3916-4B62-8A69-0C3BECECE8EA}" sibTransId="{AFB833EB-0FBE-4DF1-995D-516E545B4CE8}"/>
    <dgm:cxn modelId="{10888117-7C5B-441D-9D61-71D95E95AF4C}" type="presOf" srcId="{73CDAECD-7605-4C2F-AC2D-C5A8E3A87BFA}" destId="{D8FCCE41-837C-4EFE-828C-8E3E3575A2C4}" srcOrd="0" destOrd="0" presId="urn:microsoft.com/office/officeart/2005/8/layout/target2"/>
    <dgm:cxn modelId="{0054A9C7-4CBC-4848-AFF6-DC7BD34E16A2}" type="presOf" srcId="{FBFA0AE6-7993-4FDC-943F-95B5C4F8D69A}" destId="{DD46CADF-D038-47D0-8FEA-9D791927B8D0}" srcOrd="0" destOrd="0" presId="urn:microsoft.com/office/officeart/2005/8/layout/target2"/>
    <dgm:cxn modelId="{D2201275-47A2-440B-8713-7A404292BB93}" type="presOf" srcId="{8CEA981E-1B9E-43E7-B46B-C30968CE0AE9}" destId="{F3D7B23F-9123-493A-B98E-67F8F3BFE268}" srcOrd="0" destOrd="0" presId="urn:microsoft.com/office/officeart/2005/8/layout/target2"/>
    <dgm:cxn modelId="{47F61988-3FD1-4CFF-B0AE-74CE6F1AD79E}" srcId="{FBFA0AE6-7993-4FDC-943F-95B5C4F8D69A}" destId="{6A6A88EC-53B2-445A-894B-225906F2B40D}" srcOrd="5" destOrd="0" parTransId="{F432243A-A8D2-48E1-B551-DCDE4AA9F187}" sibTransId="{A15D268F-77C5-43E8-A3FB-0740756CF8D8}"/>
    <dgm:cxn modelId="{2DB85D28-F70B-4EE3-9FC8-4C9A36BEAEDC}" type="presOf" srcId="{B2CB9696-E4FB-442C-A9DD-D2A02F2F666C}" destId="{FC57C900-660D-4586-B147-C02BF10CAC65}" srcOrd="0" destOrd="0" presId="urn:microsoft.com/office/officeart/2005/8/layout/target2"/>
    <dgm:cxn modelId="{0C2BB88A-2D58-4270-910D-7AAF5FB42750}" srcId="{B4F4E68B-D33E-4426-9B45-E73246C7804E}" destId="{AB966346-1357-4BA9-B061-1BC1A20AA89C}" srcOrd="1" destOrd="0" parTransId="{4589E7A9-465D-4979-9681-EAA8C4C58EF9}" sibTransId="{B67CF0D1-1C9A-4E2C-8C85-93D4179BA1E5}"/>
    <dgm:cxn modelId="{0C36CD09-1151-4721-8743-755DD41CE8DC}" type="presOf" srcId="{78ECDCB9-F02B-4DEF-A715-F6D44BBA2BFD}" destId="{CBE38F45-EDB0-47DC-98D1-8F972F583F9B}" srcOrd="0" destOrd="0" presId="urn:microsoft.com/office/officeart/2005/8/layout/target2"/>
    <dgm:cxn modelId="{1588CA9A-EDF5-4244-A210-6DF7764701CB}" type="presOf" srcId="{CAF463EE-647C-49B0-BBE2-824DE786F399}" destId="{9EA67680-6D72-4723-9F08-CF46B212D209}" srcOrd="0" destOrd="0" presId="urn:microsoft.com/office/officeart/2005/8/layout/target2"/>
    <dgm:cxn modelId="{F1DB70D2-9AD7-4A0E-9A98-9C38FA924E49}" srcId="{FBFA0AE6-7993-4FDC-943F-95B5C4F8D69A}" destId="{67658D0D-72A5-4550-8B0D-6D73ADD594B9}" srcOrd="7" destOrd="0" parTransId="{80B7399C-E7FB-4008-8A8A-0EE7B02E8723}" sibTransId="{0855F2B2-10C2-4097-B44E-0EF0BC688F05}"/>
    <dgm:cxn modelId="{69CAEE2C-0611-4517-A1A6-6DFDDD8E99E3}" type="presOf" srcId="{DFA33C41-B565-42EF-855D-54E01ECC80D4}" destId="{9EE41D69-6E76-4050-8348-7741A4EA65CD}" srcOrd="0" destOrd="0" presId="urn:microsoft.com/office/officeart/2005/8/layout/target2"/>
    <dgm:cxn modelId="{8735A8B1-2BA7-4393-AE76-A32B94DE1D03}" type="presOf" srcId="{FE78E3C3-5A5C-4E85-A8E2-447E02D4117D}" destId="{E240FD24-9F76-448B-9384-488093A26D6F}" srcOrd="0" destOrd="0" presId="urn:microsoft.com/office/officeart/2005/8/layout/target2"/>
    <dgm:cxn modelId="{DC40AC83-119F-4390-A57F-9FF1D7488F90}" srcId="{FBFA0AE6-7993-4FDC-943F-95B5C4F8D69A}" destId="{97F51095-AA7B-405D-A599-995E7BA193B3}" srcOrd="4" destOrd="0" parTransId="{96859B15-3DD0-4ABD-A939-3C38EB54FF49}" sibTransId="{4F23D030-821F-4E3E-978F-D94B5C765A48}"/>
    <dgm:cxn modelId="{92BB9059-F2FA-4862-83E0-8D03F7A3C1C6}" type="presParOf" srcId="{180AE0C0-DE5E-40A2-A1D8-2CCF65120528}" destId="{8C350ADA-9027-4DBB-85FB-8CF78EF43A8A}" srcOrd="0" destOrd="0" presId="urn:microsoft.com/office/officeart/2005/8/layout/target2"/>
    <dgm:cxn modelId="{0BBB21B7-06EB-487C-9027-C415BC47A941}" type="presParOf" srcId="{8C350ADA-9027-4DBB-85FB-8CF78EF43A8A}" destId="{DD46CADF-D038-47D0-8FEA-9D791927B8D0}" srcOrd="0" destOrd="0" presId="urn:microsoft.com/office/officeart/2005/8/layout/target2"/>
    <dgm:cxn modelId="{8DA0343B-5536-48A7-8DE3-B93F93A381EC}" type="presParOf" srcId="{8C350ADA-9027-4DBB-85FB-8CF78EF43A8A}" destId="{8F420250-AD61-4691-ABA0-F56F252F622B}" srcOrd="1" destOrd="0" presId="urn:microsoft.com/office/officeart/2005/8/layout/target2"/>
    <dgm:cxn modelId="{E0663ECD-5776-46A5-97C0-FF2DC68298E4}" type="presParOf" srcId="{8F420250-AD61-4691-ABA0-F56F252F622B}" destId="{766E5F30-4559-41E0-BE9F-4974F0374371}" srcOrd="0" destOrd="0" presId="urn:microsoft.com/office/officeart/2005/8/layout/target2"/>
    <dgm:cxn modelId="{7FF9878D-5E44-47BB-83B4-9A212692AC0F}" type="presParOf" srcId="{8F420250-AD61-4691-ABA0-F56F252F622B}" destId="{398EE741-A10A-4430-9D2A-89BBD616706E}" srcOrd="1" destOrd="0" presId="urn:microsoft.com/office/officeart/2005/8/layout/target2"/>
    <dgm:cxn modelId="{B1D43246-FAF9-4612-B6B5-EBB2EC789067}" type="presParOf" srcId="{8F420250-AD61-4691-ABA0-F56F252F622B}" destId="{E240FD24-9F76-448B-9384-488093A26D6F}" srcOrd="2" destOrd="0" presId="urn:microsoft.com/office/officeart/2005/8/layout/target2"/>
    <dgm:cxn modelId="{89DE05A9-739E-4BE3-AD31-21CE815FDF5A}" type="presParOf" srcId="{8F420250-AD61-4691-ABA0-F56F252F622B}" destId="{0750032D-F465-4419-BD4B-D6760F3C0AB0}" srcOrd="3" destOrd="0" presId="urn:microsoft.com/office/officeart/2005/8/layout/target2"/>
    <dgm:cxn modelId="{1580794D-CC0C-4010-AB61-0AF771613B49}" type="presParOf" srcId="{8F420250-AD61-4691-ABA0-F56F252F622B}" destId="{9EA67680-6D72-4723-9F08-CF46B212D209}" srcOrd="4" destOrd="0" presId="urn:microsoft.com/office/officeart/2005/8/layout/target2"/>
    <dgm:cxn modelId="{412C8AB1-1630-4742-8974-D25C075AC0EF}" type="presParOf" srcId="{8F420250-AD61-4691-ABA0-F56F252F622B}" destId="{0FFC18AA-1FBE-4173-9F97-C72186ECF7F4}" srcOrd="5" destOrd="0" presId="urn:microsoft.com/office/officeart/2005/8/layout/target2"/>
    <dgm:cxn modelId="{1117CC51-452D-4D84-85DF-0DD2FA4F3011}" type="presParOf" srcId="{8F420250-AD61-4691-ABA0-F56F252F622B}" destId="{5A756FC4-01E9-43F6-9176-6EC7C1941E66}" srcOrd="6" destOrd="0" presId="urn:microsoft.com/office/officeart/2005/8/layout/target2"/>
    <dgm:cxn modelId="{2EC1F347-33CA-4831-9F4A-A9A9B4F80507}" type="presParOf" srcId="{8F420250-AD61-4691-ABA0-F56F252F622B}" destId="{AECE7D14-CD51-420D-9A8C-D86DDDA7144C}" srcOrd="7" destOrd="0" presId="urn:microsoft.com/office/officeart/2005/8/layout/target2"/>
    <dgm:cxn modelId="{1430348F-8B7B-4551-B78D-F748E9B83143}" type="presParOf" srcId="{8F420250-AD61-4691-ABA0-F56F252F622B}" destId="{A30C999E-2126-4943-BCA3-22CEE51F4F7D}" srcOrd="8" destOrd="0" presId="urn:microsoft.com/office/officeart/2005/8/layout/target2"/>
    <dgm:cxn modelId="{0881A413-4173-4A36-8E0F-490DDF8C3B08}" type="presParOf" srcId="{8F420250-AD61-4691-ABA0-F56F252F622B}" destId="{A644DBC3-C287-42AD-A1E1-F5E390152F88}" srcOrd="9" destOrd="0" presId="urn:microsoft.com/office/officeart/2005/8/layout/target2"/>
    <dgm:cxn modelId="{8BCFADE0-190F-483E-9188-754DD64A4D66}" type="presParOf" srcId="{8F420250-AD61-4691-ABA0-F56F252F622B}" destId="{B64072EB-5E06-44D7-B76F-6D53AAB91228}" srcOrd="10" destOrd="0" presId="urn:microsoft.com/office/officeart/2005/8/layout/target2"/>
    <dgm:cxn modelId="{98D53487-99CC-401C-B4CB-F56E9BC8CEC0}" type="presParOf" srcId="{8F420250-AD61-4691-ABA0-F56F252F622B}" destId="{9B8BA948-B29B-4185-ADFB-B7B3E0974F47}" srcOrd="11" destOrd="0" presId="urn:microsoft.com/office/officeart/2005/8/layout/target2"/>
    <dgm:cxn modelId="{9B48CD79-E069-4D4B-9781-08484397A4F6}" type="presParOf" srcId="{8F420250-AD61-4691-ABA0-F56F252F622B}" destId="{D8FCCE41-837C-4EFE-828C-8E3E3575A2C4}" srcOrd="12" destOrd="0" presId="urn:microsoft.com/office/officeart/2005/8/layout/target2"/>
    <dgm:cxn modelId="{085A6CA3-D317-4985-8B30-118AA2F77B37}" type="presParOf" srcId="{8F420250-AD61-4691-ABA0-F56F252F622B}" destId="{866A27D6-0ABC-4634-95D6-79C1CBA5FA7E}" srcOrd="13" destOrd="0" presId="urn:microsoft.com/office/officeart/2005/8/layout/target2"/>
    <dgm:cxn modelId="{1A0FA854-6F51-42C0-BF4A-39799B69E222}" type="presParOf" srcId="{8F420250-AD61-4691-ABA0-F56F252F622B}" destId="{1042BF62-8AB3-4350-8350-CBD734F00DD8}" srcOrd="14" destOrd="0" presId="urn:microsoft.com/office/officeart/2005/8/layout/target2"/>
    <dgm:cxn modelId="{22CE2D4E-17B8-4091-8088-639ED9E07D16}" type="presParOf" srcId="{180AE0C0-DE5E-40A2-A1D8-2CCF65120528}" destId="{09A27196-C8B6-4C33-8B1B-EC3D63ED1905}" srcOrd="1" destOrd="0" presId="urn:microsoft.com/office/officeart/2005/8/layout/target2"/>
    <dgm:cxn modelId="{54EAB92E-4BF0-429F-8FC0-E57FBE68E001}" type="presParOf" srcId="{09A27196-C8B6-4C33-8B1B-EC3D63ED1905}" destId="{9EE41D69-6E76-4050-8348-7741A4EA65CD}" srcOrd="0" destOrd="0" presId="urn:microsoft.com/office/officeart/2005/8/layout/target2"/>
    <dgm:cxn modelId="{E61D35F8-326F-4023-88E4-0F6CC683F298}" type="presParOf" srcId="{09A27196-C8B6-4C33-8B1B-EC3D63ED1905}" destId="{851DD345-E0B5-49A4-8F31-829433D8D325}" srcOrd="1" destOrd="0" presId="urn:microsoft.com/office/officeart/2005/8/layout/target2"/>
    <dgm:cxn modelId="{DA0DC825-3986-4DC5-A730-BE4D20299DF3}" type="presParOf" srcId="{851DD345-E0B5-49A4-8F31-829433D8D325}" destId="{6DFC9A52-C6B0-4717-B344-39D0015ACCDE}" srcOrd="0" destOrd="0" presId="urn:microsoft.com/office/officeart/2005/8/layout/target2"/>
    <dgm:cxn modelId="{ED04ED5E-3F24-4A82-BAAF-DBFC20568A37}" type="presParOf" srcId="{851DD345-E0B5-49A4-8F31-829433D8D325}" destId="{5247E24C-DA78-4105-A5D4-24E0014ECBFB}" srcOrd="1" destOrd="0" presId="urn:microsoft.com/office/officeart/2005/8/layout/target2"/>
    <dgm:cxn modelId="{8ACCB3E7-A2FD-4F51-B35E-7A8C5BBBDFAB}" type="presParOf" srcId="{851DD345-E0B5-49A4-8F31-829433D8D325}" destId="{983CFE9E-6829-4EA3-A166-E3B14BA88478}" srcOrd="2" destOrd="0" presId="urn:microsoft.com/office/officeart/2005/8/layout/target2"/>
    <dgm:cxn modelId="{0879DBDC-F099-4A80-A4A0-B65F6DAB25EB}" type="presParOf" srcId="{851DD345-E0B5-49A4-8F31-829433D8D325}" destId="{258754CA-F6F3-49A6-83F8-E450779EAE65}" srcOrd="3" destOrd="0" presId="urn:microsoft.com/office/officeart/2005/8/layout/target2"/>
    <dgm:cxn modelId="{532F15B9-2713-4B55-B400-180898994B65}" type="presParOf" srcId="{851DD345-E0B5-49A4-8F31-829433D8D325}" destId="{FC57C900-660D-4586-B147-C02BF10CAC65}" srcOrd="4" destOrd="0" presId="urn:microsoft.com/office/officeart/2005/8/layout/target2"/>
    <dgm:cxn modelId="{CBF0853E-9F97-48CF-A68F-5DB4F2587DD3}" type="presParOf" srcId="{851DD345-E0B5-49A4-8F31-829433D8D325}" destId="{A07DECD5-3508-47DE-B782-4EF90FDEDD4A}" srcOrd="5" destOrd="0" presId="urn:microsoft.com/office/officeart/2005/8/layout/target2"/>
    <dgm:cxn modelId="{3DC72343-A43E-424D-A534-7F7CCF7235EB}" type="presParOf" srcId="{851DD345-E0B5-49A4-8F31-829433D8D325}" destId="{F3D7B23F-9123-493A-B98E-67F8F3BFE268}" srcOrd="6" destOrd="0" presId="urn:microsoft.com/office/officeart/2005/8/layout/target2"/>
    <dgm:cxn modelId="{1BE487F6-556D-4F5C-89A6-58083357DDCA}" type="presParOf" srcId="{851DD345-E0B5-49A4-8F31-829433D8D325}" destId="{B32EF835-124A-4A7C-8B4D-AD82735455A8}" srcOrd="7" destOrd="0" presId="urn:microsoft.com/office/officeart/2005/8/layout/target2"/>
    <dgm:cxn modelId="{A803A8FA-336D-485C-80E0-98FCE4B75903}" type="presParOf" srcId="{851DD345-E0B5-49A4-8F31-829433D8D325}" destId="{C0CE0B4B-8D3D-4BAE-943A-10FA298F3103}" srcOrd="8" destOrd="0" presId="urn:microsoft.com/office/officeart/2005/8/layout/target2"/>
    <dgm:cxn modelId="{FBE60B29-5DD1-425D-9369-AE3D7D36D510}" type="presParOf" srcId="{180AE0C0-DE5E-40A2-A1D8-2CCF65120528}" destId="{FD65F02F-8170-451F-A449-41E66809D989}" srcOrd="2" destOrd="0" presId="urn:microsoft.com/office/officeart/2005/8/layout/target2"/>
    <dgm:cxn modelId="{4A385D1F-B171-4273-81FC-9A3BD13131AF}" type="presParOf" srcId="{FD65F02F-8170-451F-A449-41E66809D989}" destId="{AD27AA8D-5E00-49E7-8B15-0A7C5CBD4FBC}" srcOrd="0" destOrd="0" presId="urn:microsoft.com/office/officeart/2005/8/layout/target2"/>
    <dgm:cxn modelId="{03624CA3-9C32-4667-A8C8-121E341993AE}" type="presParOf" srcId="{FD65F02F-8170-451F-A449-41E66809D989}" destId="{83169BE8-BBF3-4D89-A5AA-3B3450F3E3A8}" srcOrd="1" destOrd="0" presId="urn:microsoft.com/office/officeart/2005/8/layout/target2"/>
    <dgm:cxn modelId="{7B69AB0F-B327-41F2-890B-AB2CE0F3A611}" type="presParOf" srcId="{83169BE8-BBF3-4D89-A5AA-3B3450F3E3A8}" destId="{CBE38F45-EDB0-47DC-98D1-8F972F583F9B}" srcOrd="0" destOrd="0" presId="urn:microsoft.com/office/officeart/2005/8/layout/target2"/>
    <dgm:cxn modelId="{B32CB946-25D6-49F7-9C43-729C5979955B}" type="presParOf" srcId="{83169BE8-BBF3-4D89-A5AA-3B3450F3E3A8}" destId="{72836541-10F7-4A30-B878-6D0AE1FC6F82}" srcOrd="1" destOrd="0" presId="urn:microsoft.com/office/officeart/2005/8/layout/target2"/>
    <dgm:cxn modelId="{115EB634-E1FA-4250-BB5E-AC012BD4EEAC}" type="presParOf" srcId="{83169BE8-BBF3-4D89-A5AA-3B3450F3E3A8}" destId="{A40D24A0-0472-44F9-997B-0DE9F8EC5DB1}" srcOrd="2" destOrd="0" presId="urn:microsoft.com/office/officeart/2005/8/layout/target2"/>
    <dgm:cxn modelId="{2A95C57D-311F-4AB4-AB87-9DF50AA6717F}" type="presParOf" srcId="{83169BE8-BBF3-4D89-A5AA-3B3450F3E3A8}" destId="{78467DA8-930E-4C79-AFE1-19B5A2C14B6D}" srcOrd="3" destOrd="0" presId="urn:microsoft.com/office/officeart/2005/8/layout/target2"/>
    <dgm:cxn modelId="{A6FCAB26-1BDF-4BFC-9C99-4053D0C1069D}" type="presParOf" srcId="{83169BE8-BBF3-4D89-A5AA-3B3450F3E3A8}" destId="{E20A3F9B-53CB-48AF-BEB9-CB78E0EAB13C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4346FD-5B93-450E-8F8D-CCE6DFD8A6DD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2C27E46-99FF-498B-B8F3-8974865D6F80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2"/>
              </a:solidFill>
              <a:latin typeface="Sylfaen" panose="010A0502050306030303" pitchFamily="18" charset="0"/>
            </a:rPr>
            <a:t>1. Определить регионального оператора внедрения проекта.</a:t>
          </a:r>
          <a:endParaRPr lang="ru-RU" sz="1000" dirty="0">
            <a:solidFill>
              <a:schemeClr val="tx2"/>
            </a:solidFill>
            <a:latin typeface="Sylfaen" panose="010A0502050306030303" pitchFamily="18" charset="0"/>
          </a:endParaRPr>
        </a:p>
      </dgm:t>
    </dgm:pt>
    <dgm:pt modelId="{01C3C5C4-F904-417C-86F1-1E92862CC473}" type="parTrans" cxnId="{9F01D129-4B7D-47AD-AD9A-3603DD3B1B2A}">
      <dgm:prSet/>
      <dgm:spPr/>
      <dgm:t>
        <a:bodyPr/>
        <a:lstStyle/>
        <a:p>
          <a:endParaRPr lang="ru-RU"/>
        </a:p>
      </dgm:t>
    </dgm:pt>
    <dgm:pt modelId="{726F59D0-08DC-42F4-BCE8-B142029773B0}" type="sibTrans" cxnId="{9F01D129-4B7D-47AD-AD9A-3603DD3B1B2A}">
      <dgm:prSet/>
      <dgm:spPr/>
      <dgm:t>
        <a:bodyPr/>
        <a:lstStyle/>
        <a:p>
          <a:endParaRPr lang="ru-RU"/>
        </a:p>
      </dgm:t>
    </dgm:pt>
    <dgm:pt modelId="{AA5FD33B-E480-4475-BC3D-A683B658227F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2"/>
              </a:solidFill>
              <a:latin typeface="Sylfaen" panose="010A0502050306030303" pitchFamily="18" charset="0"/>
            </a:rPr>
            <a:t>2. Организовать прохождение самодиагностики всеми школами региона, провести анализ уровней школ.</a:t>
          </a:r>
          <a:endParaRPr lang="ru-RU" sz="1000" dirty="0">
            <a:solidFill>
              <a:schemeClr val="tx2"/>
            </a:solidFill>
            <a:latin typeface="Sylfaen" panose="010A0502050306030303" pitchFamily="18" charset="0"/>
          </a:endParaRPr>
        </a:p>
      </dgm:t>
    </dgm:pt>
    <dgm:pt modelId="{9DAC3F48-A01A-4677-A6CC-9760DAE5C459}" type="parTrans" cxnId="{FED657AE-342E-4E37-8A26-2F0A5B9245A9}">
      <dgm:prSet/>
      <dgm:spPr/>
      <dgm:t>
        <a:bodyPr/>
        <a:lstStyle/>
        <a:p>
          <a:endParaRPr lang="ru-RU"/>
        </a:p>
      </dgm:t>
    </dgm:pt>
    <dgm:pt modelId="{C2486774-3B2E-442F-9C40-9B78120713B0}" type="sibTrans" cxnId="{FED657AE-342E-4E37-8A26-2F0A5B9245A9}">
      <dgm:prSet/>
      <dgm:spPr/>
      <dgm:t>
        <a:bodyPr/>
        <a:lstStyle/>
        <a:p>
          <a:endParaRPr lang="ru-RU"/>
        </a:p>
      </dgm:t>
    </dgm:pt>
    <dgm:pt modelId="{3A74180A-7EF0-4C1D-A517-5BFFCF17FD3D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2"/>
              </a:solidFill>
              <a:latin typeface="Sylfaen" panose="010A0502050306030303" pitchFamily="18" charset="0"/>
            </a:rPr>
            <a:t>3. Определить муниципальные образования для реализации проекта, сформировать БД школ (апробация с 1 сентября, затем по мере вхождения школ в проект).</a:t>
          </a:r>
          <a:endParaRPr lang="ru-RU" sz="1000" dirty="0">
            <a:solidFill>
              <a:schemeClr val="tx2"/>
            </a:solidFill>
            <a:latin typeface="Sylfaen" panose="010A0502050306030303" pitchFamily="18" charset="0"/>
          </a:endParaRPr>
        </a:p>
      </dgm:t>
    </dgm:pt>
    <dgm:pt modelId="{54CABFF8-277E-4223-A45F-C7D66C3A833D}" type="sibTrans" cxnId="{7C960212-62D5-44BB-A45E-FBD97B6B5FF8}">
      <dgm:prSet/>
      <dgm:spPr/>
      <dgm:t>
        <a:bodyPr/>
        <a:lstStyle/>
        <a:p>
          <a:endParaRPr lang="ru-RU"/>
        </a:p>
      </dgm:t>
    </dgm:pt>
    <dgm:pt modelId="{26F32189-FE98-43BE-9B79-B664C3FA295F}" type="parTrans" cxnId="{7C960212-62D5-44BB-A45E-FBD97B6B5FF8}">
      <dgm:prSet/>
      <dgm:spPr/>
      <dgm:t>
        <a:bodyPr/>
        <a:lstStyle/>
        <a:p>
          <a:endParaRPr lang="ru-RU"/>
        </a:p>
      </dgm:t>
    </dgm:pt>
    <dgm:pt modelId="{F6A65A50-AC11-4864-AAB2-A1A51163751B}">
      <dgm:prSet custT="1"/>
      <dgm:spPr/>
      <dgm:t>
        <a:bodyPr/>
        <a:lstStyle/>
        <a:p>
          <a:r>
            <a:rPr lang="ru-RU" sz="1000" dirty="0" smtClean="0">
              <a:solidFill>
                <a:schemeClr val="tx2"/>
              </a:solidFill>
              <a:latin typeface="Sylfaen" panose="010A0502050306030303" pitchFamily="18" charset="0"/>
            </a:rPr>
            <a:t>4. Синхронизировать работу региональных ИРО (других экспертных организаций) с мероприятиями по внедрению проекта (обучение специалистов для организационно-методического сопровождения внедрения проекта).</a:t>
          </a:r>
          <a:endParaRPr lang="ru-RU" sz="1000" dirty="0">
            <a:solidFill>
              <a:schemeClr val="tx2"/>
            </a:solidFill>
            <a:latin typeface="Sylfaen" panose="010A0502050306030303" pitchFamily="18" charset="0"/>
          </a:endParaRPr>
        </a:p>
      </dgm:t>
    </dgm:pt>
    <dgm:pt modelId="{7192CA71-E24C-497A-978D-29CB18443358}" type="sibTrans" cxnId="{3959B7CA-85E7-43F1-8C19-FAAC08B4B619}">
      <dgm:prSet/>
      <dgm:spPr/>
      <dgm:t>
        <a:bodyPr/>
        <a:lstStyle/>
        <a:p>
          <a:endParaRPr lang="ru-RU"/>
        </a:p>
      </dgm:t>
    </dgm:pt>
    <dgm:pt modelId="{429572C7-924D-4AEF-B70C-D814338FF814}" type="parTrans" cxnId="{3959B7CA-85E7-43F1-8C19-FAAC08B4B619}">
      <dgm:prSet/>
      <dgm:spPr/>
      <dgm:t>
        <a:bodyPr/>
        <a:lstStyle/>
        <a:p>
          <a:endParaRPr lang="ru-RU"/>
        </a:p>
      </dgm:t>
    </dgm:pt>
    <dgm:pt modelId="{587752A9-89A9-4828-8C27-432D0FA46492}">
      <dgm:prSet custT="1"/>
      <dgm:spPr/>
      <dgm:t>
        <a:bodyPr/>
        <a:lstStyle/>
        <a:p>
          <a:r>
            <a:rPr lang="ru-RU" sz="1000" dirty="0" smtClean="0">
              <a:solidFill>
                <a:schemeClr val="tx2"/>
              </a:solidFill>
              <a:latin typeface="Sylfaen" panose="010A0502050306030303" pitchFamily="18" charset="0"/>
            </a:rPr>
            <a:t>5. Разработать пакет документов по внедрению проекта в регионе (программа, дорожная карта и др.).</a:t>
          </a:r>
          <a:endParaRPr lang="ru-RU" sz="1000" dirty="0">
            <a:solidFill>
              <a:schemeClr val="tx2"/>
            </a:solidFill>
            <a:latin typeface="Sylfaen" panose="010A0502050306030303" pitchFamily="18" charset="0"/>
          </a:endParaRPr>
        </a:p>
      </dgm:t>
    </dgm:pt>
    <dgm:pt modelId="{C2E225AC-B7C5-4BD2-9031-449E7884E402}" type="parTrans" cxnId="{6AAB399E-13AC-44EB-88FE-D75113F59680}">
      <dgm:prSet/>
      <dgm:spPr/>
      <dgm:t>
        <a:bodyPr/>
        <a:lstStyle/>
        <a:p>
          <a:endParaRPr lang="ru-RU"/>
        </a:p>
      </dgm:t>
    </dgm:pt>
    <dgm:pt modelId="{547F5522-FFA5-498A-A9DD-A8362DBFA489}" type="sibTrans" cxnId="{6AAB399E-13AC-44EB-88FE-D75113F59680}">
      <dgm:prSet/>
      <dgm:spPr/>
      <dgm:t>
        <a:bodyPr/>
        <a:lstStyle/>
        <a:p>
          <a:endParaRPr lang="ru-RU"/>
        </a:p>
      </dgm:t>
    </dgm:pt>
    <dgm:pt modelId="{D7C700DD-57EC-4E1F-A642-2094F0611EA1}">
      <dgm:prSet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  <a:latin typeface="Sylfaen" panose="010A0502050306030303" pitchFamily="18" charset="0"/>
            </a:rPr>
            <a:t>6. Организовать систему процессов внедрения проекта по принципу комплексного сопровождения муниципалитетов и образовательных организаций</a:t>
          </a:r>
          <a:endParaRPr lang="ru-RU" sz="1000" dirty="0">
            <a:solidFill>
              <a:schemeClr val="tx1"/>
            </a:solidFill>
            <a:latin typeface="Sylfaen" panose="010A0502050306030303" pitchFamily="18" charset="0"/>
          </a:endParaRPr>
        </a:p>
      </dgm:t>
    </dgm:pt>
    <dgm:pt modelId="{CF54BD8C-0548-4145-8453-EACE30C256BA}" type="parTrans" cxnId="{C208DE7B-0480-43EC-B314-C170F7C885F6}">
      <dgm:prSet/>
      <dgm:spPr/>
      <dgm:t>
        <a:bodyPr/>
        <a:lstStyle/>
        <a:p>
          <a:endParaRPr lang="ru-RU"/>
        </a:p>
      </dgm:t>
    </dgm:pt>
    <dgm:pt modelId="{3B5EEF92-A0EC-4741-B5C9-928E4C16DEE3}" type="sibTrans" cxnId="{C208DE7B-0480-43EC-B314-C170F7C885F6}">
      <dgm:prSet/>
      <dgm:spPr/>
      <dgm:t>
        <a:bodyPr/>
        <a:lstStyle/>
        <a:p>
          <a:endParaRPr lang="ru-RU"/>
        </a:p>
      </dgm:t>
    </dgm:pt>
    <dgm:pt modelId="{3BE75DA6-7886-43AA-A655-A5FADECBF951}">
      <dgm:prSet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  <a:latin typeface="Sylfaen" panose="010A0502050306030303" pitchFamily="18" charset="0"/>
            </a:rPr>
            <a:t>7. Организовать информационное сопровождение внедрения проекта на уровне регион/муниципалитет/школы.</a:t>
          </a:r>
          <a:endParaRPr lang="ru-RU" sz="1000" dirty="0">
            <a:solidFill>
              <a:schemeClr val="tx1"/>
            </a:solidFill>
            <a:latin typeface="Sylfaen" panose="010A0502050306030303" pitchFamily="18" charset="0"/>
          </a:endParaRPr>
        </a:p>
      </dgm:t>
    </dgm:pt>
    <dgm:pt modelId="{606DF3AE-CE75-4870-83F3-B04FC57F1B7B}" type="parTrans" cxnId="{DCCAAC7F-390A-4F31-8786-D26A3792CD4B}">
      <dgm:prSet/>
      <dgm:spPr/>
      <dgm:t>
        <a:bodyPr/>
        <a:lstStyle/>
        <a:p>
          <a:endParaRPr lang="ru-RU"/>
        </a:p>
      </dgm:t>
    </dgm:pt>
    <dgm:pt modelId="{A4FC5806-862A-4281-B64D-0FF8C46981CF}" type="sibTrans" cxnId="{DCCAAC7F-390A-4F31-8786-D26A3792CD4B}">
      <dgm:prSet/>
      <dgm:spPr/>
      <dgm:t>
        <a:bodyPr/>
        <a:lstStyle/>
        <a:p>
          <a:endParaRPr lang="ru-RU"/>
        </a:p>
      </dgm:t>
    </dgm:pt>
    <dgm:pt modelId="{2F38A65A-569C-4258-8895-A43C3B6E6624}">
      <dgm:prSet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  <a:latin typeface="Sylfaen" panose="010A0502050306030303" pitchFamily="18" charset="0"/>
            </a:rPr>
            <a:t>8. Разработать паспорт инфраструктуры региональной системы образования с опорой на ресурсное обеспечение внедрения проекта «Школа </a:t>
          </a:r>
          <a:r>
            <a:rPr lang="ru-RU" sz="1000" dirty="0" err="1" smtClean="0">
              <a:solidFill>
                <a:schemeClr val="tx1"/>
              </a:solidFill>
              <a:latin typeface="Sylfaen" panose="010A0502050306030303" pitchFamily="18" charset="0"/>
            </a:rPr>
            <a:t>Минпросвещения</a:t>
          </a:r>
          <a:r>
            <a:rPr lang="ru-RU" sz="1000" dirty="0" smtClean="0">
              <a:solidFill>
                <a:schemeClr val="tx1"/>
              </a:solidFill>
              <a:latin typeface="Sylfaen" panose="010A0502050306030303" pitchFamily="18" charset="0"/>
            </a:rPr>
            <a:t> России».</a:t>
          </a:r>
          <a:endParaRPr lang="ru-RU" sz="1000" dirty="0">
            <a:solidFill>
              <a:schemeClr val="tx1"/>
            </a:solidFill>
            <a:latin typeface="Sylfaen" panose="010A0502050306030303" pitchFamily="18" charset="0"/>
          </a:endParaRPr>
        </a:p>
      </dgm:t>
    </dgm:pt>
    <dgm:pt modelId="{83AB6A91-93EA-4AA3-A244-1BD8CDB01211}" type="parTrans" cxnId="{4D2CC81B-E0D8-4FFE-98D2-58C0CA8C74EB}">
      <dgm:prSet/>
      <dgm:spPr/>
      <dgm:t>
        <a:bodyPr/>
        <a:lstStyle/>
        <a:p>
          <a:endParaRPr lang="ru-RU"/>
        </a:p>
      </dgm:t>
    </dgm:pt>
    <dgm:pt modelId="{1CA675D2-E268-4606-A648-2C83AD10B643}" type="sibTrans" cxnId="{4D2CC81B-E0D8-4FFE-98D2-58C0CA8C74EB}">
      <dgm:prSet/>
      <dgm:spPr/>
      <dgm:t>
        <a:bodyPr/>
        <a:lstStyle/>
        <a:p>
          <a:endParaRPr lang="ru-RU"/>
        </a:p>
      </dgm:t>
    </dgm:pt>
    <dgm:pt modelId="{367C1BCC-C1E0-4CE3-8D6D-FABD30AE1748}">
      <dgm:prSet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  <a:latin typeface="Sylfaen" panose="010A0502050306030303" pitchFamily="18" charset="0"/>
            </a:rPr>
            <a:t>9. Разработать Программы развития региональных систем образования с опорой на ресурсное обеспечение внедрения проекта «Школа </a:t>
          </a:r>
          <a:r>
            <a:rPr lang="ru-RU" sz="1000" dirty="0" err="1" smtClean="0">
              <a:solidFill>
                <a:schemeClr val="tx1"/>
              </a:solidFill>
              <a:latin typeface="Sylfaen" panose="010A0502050306030303" pitchFamily="18" charset="0"/>
            </a:rPr>
            <a:t>Минпросвещения</a:t>
          </a:r>
          <a:r>
            <a:rPr lang="ru-RU" sz="1000" dirty="0" smtClean="0">
              <a:solidFill>
                <a:schemeClr val="tx1"/>
              </a:solidFill>
              <a:latin typeface="Sylfaen" panose="010A0502050306030303" pitchFamily="18" charset="0"/>
            </a:rPr>
            <a:t> России».</a:t>
          </a:r>
          <a:endParaRPr lang="ru-RU" sz="1000" dirty="0">
            <a:solidFill>
              <a:schemeClr val="tx1"/>
            </a:solidFill>
            <a:latin typeface="Sylfaen" panose="010A0502050306030303" pitchFamily="18" charset="0"/>
          </a:endParaRPr>
        </a:p>
      </dgm:t>
    </dgm:pt>
    <dgm:pt modelId="{37C2DD81-99DA-458A-A7D6-E761BAD61DFF}" type="parTrans" cxnId="{FCBF3353-40AE-4A89-A097-8F00A3BD9DC4}">
      <dgm:prSet/>
      <dgm:spPr/>
      <dgm:t>
        <a:bodyPr/>
        <a:lstStyle/>
        <a:p>
          <a:endParaRPr lang="ru-RU"/>
        </a:p>
      </dgm:t>
    </dgm:pt>
    <dgm:pt modelId="{37A1F7C5-4D6C-403C-9DEA-986F704D7FBC}" type="sibTrans" cxnId="{FCBF3353-40AE-4A89-A097-8F00A3BD9DC4}">
      <dgm:prSet/>
      <dgm:spPr/>
      <dgm:t>
        <a:bodyPr/>
        <a:lstStyle/>
        <a:p>
          <a:endParaRPr lang="ru-RU"/>
        </a:p>
      </dgm:t>
    </dgm:pt>
    <dgm:pt modelId="{B067E464-60A5-4841-AC57-C762E61D5EF8}">
      <dgm:prSet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  <a:latin typeface="Sylfaen" panose="010A0502050306030303" pitchFamily="18" charset="0"/>
            </a:rPr>
            <a:t>10. Разработать Региональные Программы формирования системы управления качеством образования с опорой на ресурсное обеспечение внедрения проекта «Школа </a:t>
          </a:r>
          <a:r>
            <a:rPr lang="ru-RU" sz="1000" dirty="0" err="1" smtClean="0">
              <a:solidFill>
                <a:schemeClr val="tx1"/>
              </a:solidFill>
              <a:latin typeface="Sylfaen" panose="010A0502050306030303" pitchFamily="18" charset="0"/>
            </a:rPr>
            <a:t>Минпросвещения</a:t>
          </a:r>
          <a:r>
            <a:rPr lang="ru-RU" sz="1000" dirty="0" smtClean="0">
              <a:solidFill>
                <a:schemeClr val="tx1"/>
              </a:solidFill>
              <a:latin typeface="Sylfaen" panose="010A0502050306030303" pitchFamily="18" charset="0"/>
            </a:rPr>
            <a:t> России» (мотивирующий мониторинг, кадровый резерв руководителей).</a:t>
          </a:r>
          <a:endParaRPr lang="ru-RU" sz="1000" dirty="0">
            <a:solidFill>
              <a:schemeClr val="tx1"/>
            </a:solidFill>
            <a:latin typeface="Sylfaen" panose="010A0502050306030303" pitchFamily="18" charset="0"/>
          </a:endParaRPr>
        </a:p>
      </dgm:t>
    </dgm:pt>
    <dgm:pt modelId="{E2E128FB-6809-4E90-8CE6-489EF9DE5122}" type="parTrans" cxnId="{B01FFB70-FF7B-42F0-B2E6-7FBC86A8131C}">
      <dgm:prSet/>
      <dgm:spPr/>
      <dgm:t>
        <a:bodyPr/>
        <a:lstStyle/>
        <a:p>
          <a:endParaRPr lang="ru-RU"/>
        </a:p>
      </dgm:t>
    </dgm:pt>
    <dgm:pt modelId="{01CCD05B-8B4A-4031-B641-B50E8A0AEF03}" type="sibTrans" cxnId="{B01FFB70-FF7B-42F0-B2E6-7FBC86A8131C}">
      <dgm:prSet/>
      <dgm:spPr/>
      <dgm:t>
        <a:bodyPr/>
        <a:lstStyle/>
        <a:p>
          <a:endParaRPr lang="ru-RU"/>
        </a:p>
      </dgm:t>
    </dgm:pt>
    <dgm:pt modelId="{E35DE916-8703-4BB9-B8C5-D5DF9D192102}" type="pres">
      <dgm:prSet presAssocID="{F94346FD-5B93-450E-8F8D-CCE6DFD8A6D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9F0238-2E2F-4EF4-836D-575FA9E17BF7}" type="pres">
      <dgm:prSet presAssocID="{F2C27E46-99FF-498B-B8F3-8974865D6F80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392222-31D0-4401-937E-E9C1EA78D19C}" type="pres">
      <dgm:prSet presAssocID="{726F59D0-08DC-42F4-BCE8-B142029773B0}" presName="spacer" presStyleCnt="0"/>
      <dgm:spPr/>
    </dgm:pt>
    <dgm:pt modelId="{F80F3205-BD76-4310-97C5-2A100F4D39B5}" type="pres">
      <dgm:prSet presAssocID="{AA5FD33B-E480-4475-BC3D-A683B658227F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4F9850-405B-4857-A7DA-9D51501BB688}" type="pres">
      <dgm:prSet presAssocID="{C2486774-3B2E-442F-9C40-9B78120713B0}" presName="spacer" presStyleCnt="0"/>
      <dgm:spPr/>
    </dgm:pt>
    <dgm:pt modelId="{A818BA0C-FD4F-44E2-A524-724CF571754A}" type="pres">
      <dgm:prSet presAssocID="{3A74180A-7EF0-4C1D-A517-5BFFCF17FD3D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C446C-FAC7-44A6-BAEE-D8EBE4FA383F}" type="pres">
      <dgm:prSet presAssocID="{54CABFF8-277E-4223-A45F-C7D66C3A833D}" presName="spacer" presStyleCnt="0"/>
      <dgm:spPr/>
    </dgm:pt>
    <dgm:pt modelId="{6498DF70-BDBB-41D3-88E5-985AFB572A43}" type="pres">
      <dgm:prSet presAssocID="{F6A65A50-AC11-4864-AAB2-A1A51163751B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C05BB2-2EF2-4747-BE4D-99DBAFCCDDA4}" type="pres">
      <dgm:prSet presAssocID="{7192CA71-E24C-497A-978D-29CB18443358}" presName="spacer" presStyleCnt="0"/>
      <dgm:spPr/>
    </dgm:pt>
    <dgm:pt modelId="{DF869FB9-24F5-4C99-BFCA-97DBE4747D9E}" type="pres">
      <dgm:prSet presAssocID="{587752A9-89A9-4828-8C27-432D0FA46492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7DF8C0-B7A3-4537-A88E-B6FE7EB24D34}" type="pres">
      <dgm:prSet presAssocID="{547F5522-FFA5-498A-A9DD-A8362DBFA489}" presName="spacer" presStyleCnt="0"/>
      <dgm:spPr/>
    </dgm:pt>
    <dgm:pt modelId="{1788A5C5-8C12-4104-B326-2EE29A4B7D43}" type="pres">
      <dgm:prSet presAssocID="{D7C700DD-57EC-4E1F-A642-2094F0611EA1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52530-8BF8-4DF5-A249-F46C1001CD2C}" type="pres">
      <dgm:prSet presAssocID="{3B5EEF92-A0EC-4741-B5C9-928E4C16DEE3}" presName="spacer" presStyleCnt="0"/>
      <dgm:spPr/>
    </dgm:pt>
    <dgm:pt modelId="{0FB9A05C-5235-408F-9A5C-E52D6DEFCB95}" type="pres">
      <dgm:prSet presAssocID="{3BE75DA6-7886-43AA-A655-A5FADECBF951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7666E6-2040-4EE6-81DA-EAF5B7FB7376}" type="pres">
      <dgm:prSet presAssocID="{A4FC5806-862A-4281-B64D-0FF8C46981CF}" presName="spacer" presStyleCnt="0"/>
      <dgm:spPr/>
    </dgm:pt>
    <dgm:pt modelId="{A37AC994-424B-4AD4-AFD6-32595A3C7470}" type="pres">
      <dgm:prSet presAssocID="{2F38A65A-569C-4258-8895-A43C3B6E6624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5F2598-64E7-4348-A12A-966460497453}" type="pres">
      <dgm:prSet presAssocID="{1CA675D2-E268-4606-A648-2C83AD10B643}" presName="spacer" presStyleCnt="0"/>
      <dgm:spPr/>
    </dgm:pt>
    <dgm:pt modelId="{A794C964-4B1D-4883-8A2D-7043D55C8019}" type="pres">
      <dgm:prSet presAssocID="{367C1BCC-C1E0-4CE3-8D6D-FABD30AE1748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59352-723C-4209-97C5-1D8A0516744D}" type="pres">
      <dgm:prSet presAssocID="{37A1F7C5-4D6C-403C-9DEA-986F704D7FBC}" presName="spacer" presStyleCnt="0"/>
      <dgm:spPr/>
    </dgm:pt>
    <dgm:pt modelId="{EA1E9ABE-0E7F-4E90-90AD-8E08A31C13BB}" type="pres">
      <dgm:prSet presAssocID="{B067E464-60A5-4841-AC57-C762E61D5EF8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1FFB70-FF7B-42F0-B2E6-7FBC86A8131C}" srcId="{F94346FD-5B93-450E-8F8D-CCE6DFD8A6DD}" destId="{B067E464-60A5-4841-AC57-C762E61D5EF8}" srcOrd="9" destOrd="0" parTransId="{E2E128FB-6809-4E90-8CE6-489EF9DE5122}" sibTransId="{01CCD05B-8B4A-4031-B641-B50E8A0AEF03}"/>
    <dgm:cxn modelId="{EDE659F3-04A3-45B8-A42C-214C85E464F8}" type="presOf" srcId="{367C1BCC-C1E0-4CE3-8D6D-FABD30AE1748}" destId="{A794C964-4B1D-4883-8A2D-7043D55C8019}" srcOrd="0" destOrd="0" presId="urn:microsoft.com/office/officeart/2005/8/layout/vList2"/>
    <dgm:cxn modelId="{3023868E-7417-4F65-A9C0-1713B2D57DEC}" type="presOf" srcId="{587752A9-89A9-4828-8C27-432D0FA46492}" destId="{DF869FB9-24F5-4C99-BFCA-97DBE4747D9E}" srcOrd="0" destOrd="0" presId="urn:microsoft.com/office/officeart/2005/8/layout/vList2"/>
    <dgm:cxn modelId="{9DB5ECE0-08A6-4431-A03B-FA4CED6F7D0C}" type="presOf" srcId="{AA5FD33B-E480-4475-BC3D-A683B658227F}" destId="{F80F3205-BD76-4310-97C5-2A100F4D39B5}" srcOrd="0" destOrd="0" presId="urn:microsoft.com/office/officeart/2005/8/layout/vList2"/>
    <dgm:cxn modelId="{72C4C755-9A53-4582-A0CF-88694EFF86AF}" type="presOf" srcId="{F6A65A50-AC11-4864-AAB2-A1A51163751B}" destId="{6498DF70-BDBB-41D3-88E5-985AFB572A43}" srcOrd="0" destOrd="0" presId="urn:microsoft.com/office/officeart/2005/8/layout/vList2"/>
    <dgm:cxn modelId="{C208DE7B-0480-43EC-B314-C170F7C885F6}" srcId="{F94346FD-5B93-450E-8F8D-CCE6DFD8A6DD}" destId="{D7C700DD-57EC-4E1F-A642-2094F0611EA1}" srcOrd="5" destOrd="0" parTransId="{CF54BD8C-0548-4145-8453-EACE30C256BA}" sibTransId="{3B5EEF92-A0EC-4741-B5C9-928E4C16DEE3}"/>
    <dgm:cxn modelId="{9E32A260-0215-4CDC-AE7B-303AA525D231}" type="presOf" srcId="{3A74180A-7EF0-4C1D-A517-5BFFCF17FD3D}" destId="{A818BA0C-FD4F-44E2-A524-724CF571754A}" srcOrd="0" destOrd="0" presId="urn:microsoft.com/office/officeart/2005/8/layout/vList2"/>
    <dgm:cxn modelId="{B659F8D1-E378-4C57-B497-3889199BFBB5}" type="presOf" srcId="{F2C27E46-99FF-498B-B8F3-8974865D6F80}" destId="{D99F0238-2E2F-4EF4-836D-575FA9E17BF7}" srcOrd="0" destOrd="0" presId="urn:microsoft.com/office/officeart/2005/8/layout/vList2"/>
    <dgm:cxn modelId="{7CE0DB9C-BBE9-41D3-915C-2D66E12744EB}" type="presOf" srcId="{D7C700DD-57EC-4E1F-A642-2094F0611EA1}" destId="{1788A5C5-8C12-4104-B326-2EE29A4B7D43}" srcOrd="0" destOrd="0" presId="urn:microsoft.com/office/officeart/2005/8/layout/vList2"/>
    <dgm:cxn modelId="{B2AC0A25-0820-44FD-8F82-5B1E1B49FEA3}" type="presOf" srcId="{3BE75DA6-7886-43AA-A655-A5FADECBF951}" destId="{0FB9A05C-5235-408F-9A5C-E52D6DEFCB95}" srcOrd="0" destOrd="0" presId="urn:microsoft.com/office/officeart/2005/8/layout/vList2"/>
    <dgm:cxn modelId="{FCBF3353-40AE-4A89-A097-8F00A3BD9DC4}" srcId="{F94346FD-5B93-450E-8F8D-CCE6DFD8A6DD}" destId="{367C1BCC-C1E0-4CE3-8D6D-FABD30AE1748}" srcOrd="8" destOrd="0" parTransId="{37C2DD81-99DA-458A-A7D6-E761BAD61DFF}" sibTransId="{37A1F7C5-4D6C-403C-9DEA-986F704D7FBC}"/>
    <dgm:cxn modelId="{6AAB399E-13AC-44EB-88FE-D75113F59680}" srcId="{F94346FD-5B93-450E-8F8D-CCE6DFD8A6DD}" destId="{587752A9-89A9-4828-8C27-432D0FA46492}" srcOrd="4" destOrd="0" parTransId="{C2E225AC-B7C5-4BD2-9031-449E7884E402}" sibTransId="{547F5522-FFA5-498A-A9DD-A8362DBFA489}"/>
    <dgm:cxn modelId="{7C960212-62D5-44BB-A45E-FBD97B6B5FF8}" srcId="{F94346FD-5B93-450E-8F8D-CCE6DFD8A6DD}" destId="{3A74180A-7EF0-4C1D-A517-5BFFCF17FD3D}" srcOrd="2" destOrd="0" parTransId="{26F32189-FE98-43BE-9B79-B664C3FA295F}" sibTransId="{54CABFF8-277E-4223-A45F-C7D66C3A833D}"/>
    <dgm:cxn modelId="{4D2CC81B-E0D8-4FFE-98D2-58C0CA8C74EB}" srcId="{F94346FD-5B93-450E-8F8D-CCE6DFD8A6DD}" destId="{2F38A65A-569C-4258-8895-A43C3B6E6624}" srcOrd="7" destOrd="0" parTransId="{83AB6A91-93EA-4AA3-A244-1BD8CDB01211}" sibTransId="{1CA675D2-E268-4606-A648-2C83AD10B643}"/>
    <dgm:cxn modelId="{1C29ACE7-98E2-48D2-954E-430638393E0B}" type="presOf" srcId="{B067E464-60A5-4841-AC57-C762E61D5EF8}" destId="{EA1E9ABE-0E7F-4E90-90AD-8E08A31C13BB}" srcOrd="0" destOrd="0" presId="urn:microsoft.com/office/officeart/2005/8/layout/vList2"/>
    <dgm:cxn modelId="{3959B7CA-85E7-43F1-8C19-FAAC08B4B619}" srcId="{F94346FD-5B93-450E-8F8D-CCE6DFD8A6DD}" destId="{F6A65A50-AC11-4864-AAB2-A1A51163751B}" srcOrd="3" destOrd="0" parTransId="{429572C7-924D-4AEF-B70C-D814338FF814}" sibTransId="{7192CA71-E24C-497A-978D-29CB18443358}"/>
    <dgm:cxn modelId="{9F01D129-4B7D-47AD-AD9A-3603DD3B1B2A}" srcId="{F94346FD-5B93-450E-8F8D-CCE6DFD8A6DD}" destId="{F2C27E46-99FF-498B-B8F3-8974865D6F80}" srcOrd="0" destOrd="0" parTransId="{01C3C5C4-F904-417C-86F1-1E92862CC473}" sibTransId="{726F59D0-08DC-42F4-BCE8-B142029773B0}"/>
    <dgm:cxn modelId="{5B25C7FD-35A6-4543-A764-3334EF6867B7}" type="presOf" srcId="{F94346FD-5B93-450E-8F8D-CCE6DFD8A6DD}" destId="{E35DE916-8703-4BB9-B8C5-D5DF9D192102}" srcOrd="0" destOrd="0" presId="urn:microsoft.com/office/officeart/2005/8/layout/vList2"/>
    <dgm:cxn modelId="{BC887381-C96E-4DD5-BB8F-9B75E57CB340}" type="presOf" srcId="{2F38A65A-569C-4258-8895-A43C3B6E6624}" destId="{A37AC994-424B-4AD4-AFD6-32595A3C7470}" srcOrd="0" destOrd="0" presId="urn:microsoft.com/office/officeart/2005/8/layout/vList2"/>
    <dgm:cxn modelId="{FED657AE-342E-4E37-8A26-2F0A5B9245A9}" srcId="{F94346FD-5B93-450E-8F8D-CCE6DFD8A6DD}" destId="{AA5FD33B-E480-4475-BC3D-A683B658227F}" srcOrd="1" destOrd="0" parTransId="{9DAC3F48-A01A-4677-A6CC-9760DAE5C459}" sibTransId="{C2486774-3B2E-442F-9C40-9B78120713B0}"/>
    <dgm:cxn modelId="{DCCAAC7F-390A-4F31-8786-D26A3792CD4B}" srcId="{F94346FD-5B93-450E-8F8D-CCE6DFD8A6DD}" destId="{3BE75DA6-7886-43AA-A655-A5FADECBF951}" srcOrd="6" destOrd="0" parTransId="{606DF3AE-CE75-4870-83F3-B04FC57F1B7B}" sibTransId="{A4FC5806-862A-4281-B64D-0FF8C46981CF}"/>
    <dgm:cxn modelId="{CF3738B9-9EE0-415B-8FDF-38CA73FA2937}" type="presParOf" srcId="{E35DE916-8703-4BB9-B8C5-D5DF9D192102}" destId="{D99F0238-2E2F-4EF4-836D-575FA9E17BF7}" srcOrd="0" destOrd="0" presId="urn:microsoft.com/office/officeart/2005/8/layout/vList2"/>
    <dgm:cxn modelId="{3689D8FF-2C27-47CF-8343-E9BB2C113E16}" type="presParOf" srcId="{E35DE916-8703-4BB9-B8C5-D5DF9D192102}" destId="{D5392222-31D0-4401-937E-E9C1EA78D19C}" srcOrd="1" destOrd="0" presId="urn:microsoft.com/office/officeart/2005/8/layout/vList2"/>
    <dgm:cxn modelId="{40C30C94-C01D-4ED9-8B6C-E46123ABB89F}" type="presParOf" srcId="{E35DE916-8703-4BB9-B8C5-D5DF9D192102}" destId="{F80F3205-BD76-4310-97C5-2A100F4D39B5}" srcOrd="2" destOrd="0" presId="urn:microsoft.com/office/officeart/2005/8/layout/vList2"/>
    <dgm:cxn modelId="{D03B7A9B-AA62-4846-B736-BB749ACC73F9}" type="presParOf" srcId="{E35DE916-8703-4BB9-B8C5-D5DF9D192102}" destId="{C74F9850-405B-4857-A7DA-9D51501BB688}" srcOrd="3" destOrd="0" presId="urn:microsoft.com/office/officeart/2005/8/layout/vList2"/>
    <dgm:cxn modelId="{00965E59-A1A4-4157-B3E5-1C013AC4178A}" type="presParOf" srcId="{E35DE916-8703-4BB9-B8C5-D5DF9D192102}" destId="{A818BA0C-FD4F-44E2-A524-724CF571754A}" srcOrd="4" destOrd="0" presId="urn:microsoft.com/office/officeart/2005/8/layout/vList2"/>
    <dgm:cxn modelId="{BBB64DC2-4E60-4BCB-B9C3-E440EDEACCCF}" type="presParOf" srcId="{E35DE916-8703-4BB9-B8C5-D5DF9D192102}" destId="{3A3C446C-FAC7-44A6-BAEE-D8EBE4FA383F}" srcOrd="5" destOrd="0" presId="urn:microsoft.com/office/officeart/2005/8/layout/vList2"/>
    <dgm:cxn modelId="{227C2497-01C4-4572-9C35-A1EBC727201A}" type="presParOf" srcId="{E35DE916-8703-4BB9-B8C5-D5DF9D192102}" destId="{6498DF70-BDBB-41D3-88E5-985AFB572A43}" srcOrd="6" destOrd="0" presId="urn:microsoft.com/office/officeart/2005/8/layout/vList2"/>
    <dgm:cxn modelId="{4B819F9F-0028-4E6D-A042-BCF7E704F211}" type="presParOf" srcId="{E35DE916-8703-4BB9-B8C5-D5DF9D192102}" destId="{77C05BB2-2EF2-4747-BE4D-99DBAFCCDDA4}" srcOrd="7" destOrd="0" presId="urn:microsoft.com/office/officeart/2005/8/layout/vList2"/>
    <dgm:cxn modelId="{7CC114A7-6266-4312-8E0E-E832DE13906A}" type="presParOf" srcId="{E35DE916-8703-4BB9-B8C5-D5DF9D192102}" destId="{DF869FB9-24F5-4C99-BFCA-97DBE4747D9E}" srcOrd="8" destOrd="0" presId="urn:microsoft.com/office/officeart/2005/8/layout/vList2"/>
    <dgm:cxn modelId="{A334C8E0-C66E-4E93-88A1-50E4B893F364}" type="presParOf" srcId="{E35DE916-8703-4BB9-B8C5-D5DF9D192102}" destId="{AF7DF8C0-B7A3-4537-A88E-B6FE7EB24D34}" srcOrd="9" destOrd="0" presId="urn:microsoft.com/office/officeart/2005/8/layout/vList2"/>
    <dgm:cxn modelId="{354F37EF-93B8-4DE7-AC2C-277F8E82343D}" type="presParOf" srcId="{E35DE916-8703-4BB9-B8C5-D5DF9D192102}" destId="{1788A5C5-8C12-4104-B326-2EE29A4B7D43}" srcOrd="10" destOrd="0" presId="urn:microsoft.com/office/officeart/2005/8/layout/vList2"/>
    <dgm:cxn modelId="{FCB7E23E-3399-4B2A-9A2C-ADF87E2BE6BC}" type="presParOf" srcId="{E35DE916-8703-4BB9-B8C5-D5DF9D192102}" destId="{AFD52530-8BF8-4DF5-A249-F46C1001CD2C}" srcOrd="11" destOrd="0" presId="urn:microsoft.com/office/officeart/2005/8/layout/vList2"/>
    <dgm:cxn modelId="{15BD387E-BCC3-421F-8829-07AD841E8F99}" type="presParOf" srcId="{E35DE916-8703-4BB9-B8C5-D5DF9D192102}" destId="{0FB9A05C-5235-408F-9A5C-E52D6DEFCB95}" srcOrd="12" destOrd="0" presId="urn:microsoft.com/office/officeart/2005/8/layout/vList2"/>
    <dgm:cxn modelId="{295E1F10-7325-4F83-9F62-B0A530FC2216}" type="presParOf" srcId="{E35DE916-8703-4BB9-B8C5-D5DF9D192102}" destId="{667666E6-2040-4EE6-81DA-EAF5B7FB7376}" srcOrd="13" destOrd="0" presId="urn:microsoft.com/office/officeart/2005/8/layout/vList2"/>
    <dgm:cxn modelId="{CA03F6D3-73A6-4194-9C2E-C56B67F27FC4}" type="presParOf" srcId="{E35DE916-8703-4BB9-B8C5-D5DF9D192102}" destId="{A37AC994-424B-4AD4-AFD6-32595A3C7470}" srcOrd="14" destOrd="0" presId="urn:microsoft.com/office/officeart/2005/8/layout/vList2"/>
    <dgm:cxn modelId="{FA4EFAAB-3F1E-45E4-9C1B-D919470AC585}" type="presParOf" srcId="{E35DE916-8703-4BB9-B8C5-D5DF9D192102}" destId="{B55F2598-64E7-4348-A12A-966460497453}" srcOrd="15" destOrd="0" presId="urn:microsoft.com/office/officeart/2005/8/layout/vList2"/>
    <dgm:cxn modelId="{DDAB3537-9769-4435-B207-12530CA65847}" type="presParOf" srcId="{E35DE916-8703-4BB9-B8C5-D5DF9D192102}" destId="{A794C964-4B1D-4883-8A2D-7043D55C8019}" srcOrd="16" destOrd="0" presId="urn:microsoft.com/office/officeart/2005/8/layout/vList2"/>
    <dgm:cxn modelId="{47D6ED15-6559-4708-A79A-AD348E980930}" type="presParOf" srcId="{E35DE916-8703-4BB9-B8C5-D5DF9D192102}" destId="{03F59352-723C-4209-97C5-1D8A0516744D}" srcOrd="17" destOrd="0" presId="urn:microsoft.com/office/officeart/2005/8/layout/vList2"/>
    <dgm:cxn modelId="{F4B0FA07-F3B2-4BF8-B354-0A08C9F65FDF}" type="presParOf" srcId="{E35DE916-8703-4BB9-B8C5-D5DF9D192102}" destId="{EA1E9ABE-0E7F-4E90-90AD-8E08A31C13BB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34D97-96D6-40FA-8EB0-E404D21AFCDB}">
      <dsp:nvSpPr>
        <dsp:cNvPr id="0" name=""/>
        <dsp:cNvSpPr/>
      </dsp:nvSpPr>
      <dsp:spPr>
        <a:xfrm>
          <a:off x="2950" y="162"/>
          <a:ext cx="8203011" cy="22305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latin typeface="Sylfaen" panose="010A0502050306030303" pitchFamily="18" charset="0"/>
            </a:rPr>
            <a:t>Проект «Школа </a:t>
          </a:r>
          <a:r>
            <a:rPr lang="ru-RU" sz="5400" kern="1200" dirty="0" err="1" smtClean="0">
              <a:latin typeface="Sylfaen" panose="010A0502050306030303" pitchFamily="18" charset="0"/>
            </a:rPr>
            <a:t>Минпросвещения</a:t>
          </a:r>
          <a:r>
            <a:rPr lang="ru-RU" sz="5400" kern="1200" dirty="0" smtClean="0">
              <a:latin typeface="Sylfaen" panose="010A0502050306030303" pitchFamily="18" charset="0"/>
            </a:rPr>
            <a:t> Росси»</a:t>
          </a:r>
          <a:endParaRPr lang="ru-RU" sz="5400" kern="1200" dirty="0">
            <a:latin typeface="Sylfaen" panose="010A0502050306030303" pitchFamily="18" charset="0"/>
          </a:endParaRPr>
        </a:p>
      </dsp:txBody>
      <dsp:txXfrm>
        <a:off x="68281" y="65493"/>
        <a:ext cx="8072349" cy="2099898"/>
      </dsp:txXfrm>
    </dsp:sp>
    <dsp:sp modelId="{E8F01E34-1903-4E47-8D84-FC6E8E751775}">
      <dsp:nvSpPr>
        <dsp:cNvPr id="0" name=""/>
        <dsp:cNvSpPr/>
      </dsp:nvSpPr>
      <dsp:spPr>
        <a:xfrm>
          <a:off x="2950" y="2449797"/>
          <a:ext cx="2589334" cy="223056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Формирование единого образовательного пространства</a:t>
          </a:r>
          <a:r>
            <a:rPr lang="ru-RU" sz="1200" kern="1200" dirty="0" smtClean="0"/>
            <a:t>	</a:t>
          </a:r>
          <a:endParaRPr lang="ru-RU" sz="1200" kern="1200" dirty="0"/>
        </a:p>
      </dsp:txBody>
      <dsp:txXfrm>
        <a:off x="68281" y="2515128"/>
        <a:ext cx="2458672" cy="2099898"/>
      </dsp:txXfrm>
    </dsp:sp>
    <dsp:sp modelId="{3A2E3CD8-4971-4802-B79A-20358F1D3B63}">
      <dsp:nvSpPr>
        <dsp:cNvPr id="0" name=""/>
        <dsp:cNvSpPr/>
      </dsp:nvSpPr>
      <dsp:spPr>
        <a:xfrm>
          <a:off x="2809788" y="2449797"/>
          <a:ext cx="2589334" cy="223056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Совершенствование традиционной системы обучения: сохранение классического образования высоко конкурентоспособного уровня, общение учителя и ученика, воспитание нравственных ценностей, гражданина, патриота нашей страны, сотрудничество с семьей</a:t>
          </a:r>
          <a:r>
            <a:rPr lang="ru-RU" sz="1200" kern="1200" dirty="0" smtClean="0"/>
            <a:t> </a:t>
          </a:r>
          <a:endParaRPr lang="ru-RU" sz="1200" kern="1200" dirty="0"/>
        </a:p>
      </dsp:txBody>
      <dsp:txXfrm>
        <a:off x="2875119" y="2515128"/>
        <a:ext cx="2458672" cy="2099898"/>
      </dsp:txXfrm>
    </dsp:sp>
    <dsp:sp modelId="{B883D27C-9D8E-4559-8577-FCF82880C347}">
      <dsp:nvSpPr>
        <dsp:cNvPr id="0" name=""/>
        <dsp:cNvSpPr/>
      </dsp:nvSpPr>
      <dsp:spPr>
        <a:xfrm>
          <a:off x="5616627" y="2449797"/>
          <a:ext cx="2589334" cy="223056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Актуализация задач школьного образования –привить ценностные ориентиры школьника: ценность знания и профессионального мастерства, уважение к старшим, любовь к своей Родине, доброта и отзывчивость, желание помогать ближним, умение противостоять античеловеческим идеологиям</a:t>
          </a:r>
          <a:r>
            <a:rPr lang="ru-RU" sz="1200" kern="1200" dirty="0" smtClean="0"/>
            <a:t> </a:t>
          </a:r>
          <a:endParaRPr lang="ru-RU" sz="1200" kern="1200" dirty="0"/>
        </a:p>
      </dsp:txBody>
      <dsp:txXfrm>
        <a:off x="5681958" y="2515128"/>
        <a:ext cx="2458672" cy="20998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6CADF-D038-47D0-8FEA-9D791927B8D0}">
      <dsp:nvSpPr>
        <dsp:cNvPr id="0" name=""/>
        <dsp:cNvSpPr/>
      </dsp:nvSpPr>
      <dsp:spPr>
        <a:xfrm>
          <a:off x="0" y="0"/>
          <a:ext cx="9144000" cy="5143500"/>
        </a:xfrm>
        <a:prstGeom prst="roundRect">
          <a:avLst>
            <a:gd name="adj" fmla="val 8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3991928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Sylfaen" panose="010A0502050306030303" pitchFamily="18" charset="0"/>
            </a:rPr>
            <a:t>Критерии эталонной школы</a:t>
          </a:r>
          <a:endParaRPr lang="ru-RU" sz="3200" kern="1200" dirty="0">
            <a:latin typeface="Sylfaen" panose="010A0502050306030303" pitchFamily="18" charset="0"/>
          </a:endParaRPr>
        </a:p>
      </dsp:txBody>
      <dsp:txXfrm>
        <a:off x="128051" y="128051"/>
        <a:ext cx="8887898" cy="4887398"/>
      </dsp:txXfrm>
    </dsp:sp>
    <dsp:sp modelId="{766E5F30-4559-41E0-BE9F-4974F0374371}">
      <dsp:nvSpPr>
        <dsp:cNvPr id="0" name=""/>
        <dsp:cNvSpPr/>
      </dsp:nvSpPr>
      <dsp:spPr>
        <a:xfrm>
          <a:off x="228600" y="1285875"/>
          <a:ext cx="1371600" cy="43511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Знание</a:t>
          </a:r>
          <a:endParaRPr lang="ru-RU" sz="1200" kern="1200" dirty="0">
            <a:latin typeface="Sylfaen" panose="010A0502050306030303" pitchFamily="18" charset="0"/>
          </a:endParaRPr>
        </a:p>
      </dsp:txBody>
      <dsp:txXfrm>
        <a:off x="241981" y="1299256"/>
        <a:ext cx="1344838" cy="408350"/>
      </dsp:txXfrm>
    </dsp:sp>
    <dsp:sp modelId="{E240FD24-9F76-448B-9384-488093A26D6F}">
      <dsp:nvSpPr>
        <dsp:cNvPr id="0" name=""/>
        <dsp:cNvSpPr/>
      </dsp:nvSpPr>
      <dsp:spPr>
        <a:xfrm>
          <a:off x="228600" y="1737563"/>
          <a:ext cx="1371600" cy="43511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Воспитание</a:t>
          </a:r>
          <a:endParaRPr lang="ru-RU" sz="1200" kern="1200" dirty="0">
            <a:latin typeface="Sylfaen" panose="010A0502050306030303" pitchFamily="18" charset="0"/>
          </a:endParaRPr>
        </a:p>
      </dsp:txBody>
      <dsp:txXfrm>
        <a:off x="241981" y="1750944"/>
        <a:ext cx="1344838" cy="408350"/>
      </dsp:txXfrm>
    </dsp:sp>
    <dsp:sp modelId="{9EA67680-6D72-4723-9F08-CF46B212D209}">
      <dsp:nvSpPr>
        <dsp:cNvPr id="0" name=""/>
        <dsp:cNvSpPr/>
      </dsp:nvSpPr>
      <dsp:spPr>
        <a:xfrm>
          <a:off x="228600" y="2189252"/>
          <a:ext cx="1371600" cy="43511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Здоровье</a:t>
          </a:r>
          <a:endParaRPr lang="ru-RU" sz="1200" kern="1200" dirty="0">
            <a:latin typeface="Sylfaen" panose="010A0502050306030303" pitchFamily="18" charset="0"/>
          </a:endParaRPr>
        </a:p>
      </dsp:txBody>
      <dsp:txXfrm>
        <a:off x="241981" y="2202633"/>
        <a:ext cx="1344838" cy="408350"/>
      </dsp:txXfrm>
    </dsp:sp>
    <dsp:sp modelId="{5A756FC4-01E9-43F6-9176-6EC7C1941E66}">
      <dsp:nvSpPr>
        <dsp:cNvPr id="0" name=""/>
        <dsp:cNvSpPr/>
      </dsp:nvSpPr>
      <dsp:spPr>
        <a:xfrm>
          <a:off x="228600" y="2640941"/>
          <a:ext cx="1371600" cy="43511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Школьный климат</a:t>
          </a:r>
          <a:endParaRPr lang="ru-RU" sz="1200" kern="1200" dirty="0">
            <a:latin typeface="Sylfaen" panose="010A0502050306030303" pitchFamily="18" charset="0"/>
          </a:endParaRPr>
        </a:p>
      </dsp:txBody>
      <dsp:txXfrm>
        <a:off x="241981" y="2654322"/>
        <a:ext cx="1344838" cy="408350"/>
      </dsp:txXfrm>
    </dsp:sp>
    <dsp:sp modelId="{A30C999E-2126-4943-BCA3-22CEE51F4F7D}">
      <dsp:nvSpPr>
        <dsp:cNvPr id="0" name=""/>
        <dsp:cNvSpPr/>
      </dsp:nvSpPr>
      <dsp:spPr>
        <a:xfrm>
          <a:off x="228600" y="3092629"/>
          <a:ext cx="1371600" cy="43511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Профориентация</a:t>
          </a:r>
          <a:endParaRPr lang="ru-RU" sz="1200" kern="1200" dirty="0">
            <a:latin typeface="Sylfaen" panose="010A0502050306030303" pitchFamily="18" charset="0"/>
          </a:endParaRPr>
        </a:p>
      </dsp:txBody>
      <dsp:txXfrm>
        <a:off x="241981" y="3106010"/>
        <a:ext cx="1344838" cy="408350"/>
      </dsp:txXfrm>
    </dsp:sp>
    <dsp:sp modelId="{B64072EB-5E06-44D7-B76F-6D53AAB91228}">
      <dsp:nvSpPr>
        <dsp:cNvPr id="0" name=""/>
        <dsp:cNvSpPr/>
      </dsp:nvSpPr>
      <dsp:spPr>
        <a:xfrm>
          <a:off x="228600" y="3544318"/>
          <a:ext cx="1371600" cy="43511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Творчество</a:t>
          </a:r>
          <a:endParaRPr lang="ru-RU" sz="1200" kern="1200" dirty="0">
            <a:latin typeface="Sylfaen" panose="010A0502050306030303" pitchFamily="18" charset="0"/>
          </a:endParaRPr>
        </a:p>
      </dsp:txBody>
      <dsp:txXfrm>
        <a:off x="241981" y="3557699"/>
        <a:ext cx="1344838" cy="408350"/>
      </dsp:txXfrm>
    </dsp:sp>
    <dsp:sp modelId="{D8FCCE41-837C-4EFE-828C-8E3E3575A2C4}">
      <dsp:nvSpPr>
        <dsp:cNvPr id="0" name=""/>
        <dsp:cNvSpPr/>
      </dsp:nvSpPr>
      <dsp:spPr>
        <a:xfrm>
          <a:off x="228600" y="3996007"/>
          <a:ext cx="1371600" cy="43511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Учитель</a:t>
          </a:r>
          <a:endParaRPr lang="ru-RU" sz="1200" kern="1200" dirty="0">
            <a:latin typeface="Sylfaen" panose="010A0502050306030303" pitchFamily="18" charset="0"/>
          </a:endParaRPr>
        </a:p>
      </dsp:txBody>
      <dsp:txXfrm>
        <a:off x="241981" y="4009388"/>
        <a:ext cx="1344838" cy="408350"/>
      </dsp:txXfrm>
    </dsp:sp>
    <dsp:sp modelId="{1042BF62-8AB3-4350-8350-CBD734F00DD8}">
      <dsp:nvSpPr>
        <dsp:cNvPr id="0" name=""/>
        <dsp:cNvSpPr/>
      </dsp:nvSpPr>
      <dsp:spPr>
        <a:xfrm>
          <a:off x="228600" y="4447695"/>
          <a:ext cx="1371600" cy="43511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Образовательная среда</a:t>
          </a:r>
          <a:endParaRPr lang="ru-RU" sz="1200" kern="1200" dirty="0">
            <a:latin typeface="Sylfaen" panose="010A0502050306030303" pitchFamily="18" charset="0"/>
          </a:endParaRPr>
        </a:p>
      </dsp:txBody>
      <dsp:txXfrm>
        <a:off x="241981" y="4461076"/>
        <a:ext cx="1344838" cy="408350"/>
      </dsp:txXfrm>
    </dsp:sp>
    <dsp:sp modelId="{9EE41D69-6E76-4050-8348-7741A4EA65CD}">
      <dsp:nvSpPr>
        <dsp:cNvPr id="0" name=""/>
        <dsp:cNvSpPr/>
      </dsp:nvSpPr>
      <dsp:spPr>
        <a:xfrm>
          <a:off x="1828800" y="1285875"/>
          <a:ext cx="7086600" cy="3600450"/>
        </a:xfrm>
        <a:prstGeom prst="roundRect">
          <a:avLst>
            <a:gd name="adj" fmla="val 10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2286286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Sylfaen" panose="010A0502050306030303" pitchFamily="18" charset="0"/>
            </a:rPr>
            <a:t>Уровни вхождения и развития</a:t>
          </a:r>
          <a:endParaRPr lang="ru-RU" sz="3200" kern="1200" dirty="0">
            <a:latin typeface="Sylfaen" panose="010A0502050306030303" pitchFamily="18" charset="0"/>
          </a:endParaRPr>
        </a:p>
      </dsp:txBody>
      <dsp:txXfrm>
        <a:off x="1939526" y="1396601"/>
        <a:ext cx="6865148" cy="3378998"/>
      </dsp:txXfrm>
    </dsp:sp>
    <dsp:sp modelId="{6DFC9A52-C6B0-4717-B344-39D0015ACCDE}">
      <dsp:nvSpPr>
        <dsp:cNvPr id="0" name=""/>
        <dsp:cNvSpPr/>
      </dsp:nvSpPr>
      <dsp:spPr>
        <a:xfrm>
          <a:off x="2005965" y="2546032"/>
          <a:ext cx="1417320" cy="39272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Вхождение в проект</a:t>
          </a:r>
          <a:endParaRPr lang="ru-RU" sz="1200" kern="1200" dirty="0">
            <a:latin typeface="Sylfaen" panose="010A0502050306030303" pitchFamily="18" charset="0"/>
          </a:endParaRPr>
        </a:p>
      </dsp:txBody>
      <dsp:txXfrm>
        <a:off x="2018043" y="2558110"/>
        <a:ext cx="1393164" cy="368566"/>
      </dsp:txXfrm>
    </dsp:sp>
    <dsp:sp modelId="{983CFE9E-6829-4EA3-A166-E3B14BA88478}">
      <dsp:nvSpPr>
        <dsp:cNvPr id="0" name=""/>
        <dsp:cNvSpPr/>
      </dsp:nvSpPr>
      <dsp:spPr>
        <a:xfrm>
          <a:off x="2005965" y="2964773"/>
          <a:ext cx="1417320" cy="39272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Самодиагностика школ</a:t>
          </a:r>
          <a:endParaRPr lang="ru-RU" sz="1200" kern="1200" dirty="0">
            <a:latin typeface="Sylfaen" panose="010A0502050306030303" pitchFamily="18" charset="0"/>
          </a:endParaRPr>
        </a:p>
      </dsp:txBody>
      <dsp:txXfrm>
        <a:off x="2018043" y="2976851"/>
        <a:ext cx="1393164" cy="368566"/>
      </dsp:txXfrm>
    </dsp:sp>
    <dsp:sp modelId="{FC57C900-660D-4586-B147-C02BF10CAC65}">
      <dsp:nvSpPr>
        <dsp:cNvPr id="0" name=""/>
        <dsp:cNvSpPr/>
      </dsp:nvSpPr>
      <dsp:spPr>
        <a:xfrm>
          <a:off x="2005965" y="3383515"/>
          <a:ext cx="1417320" cy="39272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Базовый уровень</a:t>
          </a:r>
          <a:endParaRPr lang="ru-RU" sz="1200" kern="1200" dirty="0">
            <a:latin typeface="Sylfaen" panose="010A0502050306030303" pitchFamily="18" charset="0"/>
          </a:endParaRPr>
        </a:p>
      </dsp:txBody>
      <dsp:txXfrm>
        <a:off x="2018043" y="3395593"/>
        <a:ext cx="1393164" cy="368566"/>
      </dsp:txXfrm>
    </dsp:sp>
    <dsp:sp modelId="{F3D7B23F-9123-493A-B98E-67F8F3BFE268}">
      <dsp:nvSpPr>
        <dsp:cNvPr id="0" name=""/>
        <dsp:cNvSpPr/>
      </dsp:nvSpPr>
      <dsp:spPr>
        <a:xfrm>
          <a:off x="2005965" y="3802256"/>
          <a:ext cx="1417320" cy="39272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Sylfaen" panose="010A0502050306030303" pitchFamily="18" charset="0"/>
            </a:rPr>
            <a:t>Средний уровень</a:t>
          </a:r>
          <a:endParaRPr lang="ru-RU" sz="1200" kern="1200" dirty="0">
            <a:latin typeface="Sylfaen" panose="010A0502050306030303" pitchFamily="18" charset="0"/>
          </a:endParaRPr>
        </a:p>
      </dsp:txBody>
      <dsp:txXfrm>
        <a:off x="2018043" y="3814334"/>
        <a:ext cx="1393164" cy="368566"/>
      </dsp:txXfrm>
    </dsp:sp>
    <dsp:sp modelId="{C0CE0B4B-8D3D-4BAE-943A-10FA298F3103}">
      <dsp:nvSpPr>
        <dsp:cNvPr id="0" name=""/>
        <dsp:cNvSpPr/>
      </dsp:nvSpPr>
      <dsp:spPr>
        <a:xfrm>
          <a:off x="2005965" y="4220997"/>
          <a:ext cx="1417320" cy="39272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Sylfaen" panose="010A0502050306030303" pitchFamily="18" charset="0"/>
            </a:rPr>
            <a:t>Полный (эталонный) уровень</a:t>
          </a:r>
          <a:endParaRPr lang="ru-RU" sz="1100" kern="1200" dirty="0">
            <a:latin typeface="Sylfaen" panose="010A0502050306030303" pitchFamily="18" charset="0"/>
          </a:endParaRPr>
        </a:p>
      </dsp:txBody>
      <dsp:txXfrm>
        <a:off x="2018043" y="4233075"/>
        <a:ext cx="1393164" cy="368566"/>
      </dsp:txXfrm>
    </dsp:sp>
    <dsp:sp modelId="{AD27AA8D-5E00-49E7-8B15-0A7C5CBD4FBC}">
      <dsp:nvSpPr>
        <dsp:cNvPr id="0" name=""/>
        <dsp:cNvSpPr/>
      </dsp:nvSpPr>
      <dsp:spPr>
        <a:xfrm>
          <a:off x="3611880" y="2571750"/>
          <a:ext cx="5074920" cy="2057400"/>
        </a:xfrm>
        <a:prstGeom prst="roundRect">
          <a:avLst>
            <a:gd name="adj" fmla="val 10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161288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300" kern="1200" dirty="0"/>
        </a:p>
      </dsp:txBody>
      <dsp:txXfrm>
        <a:off x="3675152" y="2635022"/>
        <a:ext cx="4948376" cy="1930856"/>
      </dsp:txXfrm>
    </dsp:sp>
    <dsp:sp modelId="{CBE38F45-EDB0-47DC-98D1-8F972F583F9B}">
      <dsp:nvSpPr>
        <dsp:cNvPr id="0" name=""/>
        <dsp:cNvSpPr/>
      </dsp:nvSpPr>
      <dsp:spPr>
        <a:xfrm>
          <a:off x="3707904" y="3003797"/>
          <a:ext cx="1574885" cy="148134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Sylfaen" panose="010A0502050306030303" pitchFamily="18" charset="0"/>
            </a:rPr>
            <a:t>Базовый уровень: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Sylfaen" panose="010A0502050306030303" pitchFamily="18" charset="0"/>
            </a:rPr>
            <a:t>необходимый минимум пакетных решений для обеспечения качественного образовательного процесса в образовательной организации</a:t>
          </a:r>
          <a:endParaRPr lang="ru-RU" sz="900" kern="1200" dirty="0">
            <a:latin typeface="Sylfaen" panose="010A0502050306030303" pitchFamily="18" charset="0"/>
          </a:endParaRPr>
        </a:p>
      </dsp:txBody>
      <dsp:txXfrm>
        <a:off x="3753461" y="3049354"/>
        <a:ext cx="1483771" cy="1390232"/>
      </dsp:txXfrm>
    </dsp:sp>
    <dsp:sp modelId="{A40D24A0-0472-44F9-997B-0DE9F8EC5DB1}">
      <dsp:nvSpPr>
        <dsp:cNvPr id="0" name=""/>
        <dsp:cNvSpPr/>
      </dsp:nvSpPr>
      <dsp:spPr>
        <a:xfrm>
          <a:off x="5364088" y="3003797"/>
          <a:ext cx="1574885" cy="150189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Sylfaen" panose="010A0502050306030303" pitchFamily="18" charset="0"/>
            </a:rPr>
            <a:t>Средний уровень: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Sylfaen" panose="010A0502050306030303" pitchFamily="18" charset="0"/>
            </a:rPr>
            <a:t>расширенный комплекс условий, позволяющий обеспечить освоение обучающимися навыков и умений, повысить их мотивацию к обучению и вовлеченность в образовательный процесс</a:t>
          </a:r>
          <a:endParaRPr lang="ru-RU" sz="900" kern="1200" dirty="0">
            <a:latin typeface="Sylfaen" panose="010A0502050306030303" pitchFamily="18" charset="0"/>
          </a:endParaRPr>
        </a:p>
      </dsp:txBody>
      <dsp:txXfrm>
        <a:off x="5410277" y="3049986"/>
        <a:ext cx="1482507" cy="1409521"/>
      </dsp:txXfrm>
    </dsp:sp>
    <dsp:sp modelId="{E20A3F9B-53CB-48AF-BEB9-CB78E0EAB13C}">
      <dsp:nvSpPr>
        <dsp:cNvPr id="0" name=""/>
        <dsp:cNvSpPr/>
      </dsp:nvSpPr>
      <dsp:spPr>
        <a:xfrm>
          <a:off x="7020272" y="3003797"/>
          <a:ext cx="1574885" cy="1501881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Sylfaen" panose="010A0502050306030303" pitchFamily="18" charset="0"/>
            </a:rPr>
            <a:t>Полный (эталонный уровень):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Sylfaen" panose="010A0502050306030303" pitchFamily="18" charset="0"/>
            </a:rPr>
            <a:t>все доступные инструменты для реализации всех успешных практик системы образования Российской Федерации.</a:t>
          </a:r>
          <a:endParaRPr lang="ru-RU" sz="900" kern="1200" dirty="0">
            <a:latin typeface="Sylfaen" panose="010A0502050306030303" pitchFamily="18" charset="0"/>
          </a:endParaRPr>
        </a:p>
      </dsp:txBody>
      <dsp:txXfrm>
        <a:off x="7066460" y="3049985"/>
        <a:ext cx="1482509" cy="14095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9F0238-2E2F-4EF4-836D-575FA9E17BF7}">
      <dsp:nvSpPr>
        <dsp:cNvPr id="0" name=""/>
        <dsp:cNvSpPr/>
      </dsp:nvSpPr>
      <dsp:spPr>
        <a:xfrm>
          <a:off x="0" y="22770"/>
          <a:ext cx="8856984" cy="41856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2"/>
              </a:solidFill>
              <a:latin typeface="Sylfaen" panose="010A0502050306030303" pitchFamily="18" charset="0"/>
            </a:rPr>
            <a:t>1. Определить регионального оператора внедрения проекта.</a:t>
          </a:r>
          <a:endParaRPr lang="ru-RU" sz="1000" kern="1200" dirty="0">
            <a:solidFill>
              <a:schemeClr val="tx2"/>
            </a:solidFill>
            <a:latin typeface="Sylfaen" panose="010A0502050306030303" pitchFamily="18" charset="0"/>
          </a:endParaRPr>
        </a:p>
      </dsp:txBody>
      <dsp:txXfrm>
        <a:off x="20433" y="43203"/>
        <a:ext cx="8816118" cy="377701"/>
      </dsp:txXfrm>
    </dsp:sp>
    <dsp:sp modelId="{F80F3205-BD76-4310-97C5-2A100F4D39B5}">
      <dsp:nvSpPr>
        <dsp:cNvPr id="0" name=""/>
        <dsp:cNvSpPr/>
      </dsp:nvSpPr>
      <dsp:spPr>
        <a:xfrm>
          <a:off x="0" y="467258"/>
          <a:ext cx="8856984" cy="418567"/>
        </a:xfrm>
        <a:prstGeom prst="roundRect">
          <a:avLst/>
        </a:prstGeom>
        <a:solidFill>
          <a:schemeClr val="accent3">
            <a:hueOff val="1250029"/>
            <a:satOff val="-1876"/>
            <a:lumOff val="-3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2"/>
              </a:solidFill>
              <a:latin typeface="Sylfaen" panose="010A0502050306030303" pitchFamily="18" charset="0"/>
            </a:rPr>
            <a:t>2. Организовать прохождение самодиагностики всеми школами региона, провести анализ уровней школ.</a:t>
          </a:r>
          <a:endParaRPr lang="ru-RU" sz="1000" kern="1200" dirty="0">
            <a:solidFill>
              <a:schemeClr val="tx2"/>
            </a:solidFill>
            <a:latin typeface="Sylfaen" panose="010A0502050306030303" pitchFamily="18" charset="0"/>
          </a:endParaRPr>
        </a:p>
      </dsp:txBody>
      <dsp:txXfrm>
        <a:off x="20433" y="487691"/>
        <a:ext cx="8816118" cy="377701"/>
      </dsp:txXfrm>
    </dsp:sp>
    <dsp:sp modelId="{A818BA0C-FD4F-44E2-A524-724CF571754A}">
      <dsp:nvSpPr>
        <dsp:cNvPr id="0" name=""/>
        <dsp:cNvSpPr/>
      </dsp:nvSpPr>
      <dsp:spPr>
        <a:xfrm>
          <a:off x="0" y="911745"/>
          <a:ext cx="8856984" cy="418567"/>
        </a:xfrm>
        <a:prstGeom prst="roundRect">
          <a:avLst/>
        </a:prstGeom>
        <a:solidFill>
          <a:schemeClr val="accent3">
            <a:hueOff val="2500059"/>
            <a:satOff val="-3751"/>
            <a:lumOff val="-6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2"/>
              </a:solidFill>
              <a:latin typeface="Sylfaen" panose="010A0502050306030303" pitchFamily="18" charset="0"/>
            </a:rPr>
            <a:t>3. Определить муниципальные образования для реализации проекта, сформировать БД школ (апробация с 1 сентября, затем по мере вхождения школ в проект).</a:t>
          </a:r>
          <a:endParaRPr lang="ru-RU" sz="1000" kern="1200" dirty="0">
            <a:solidFill>
              <a:schemeClr val="tx2"/>
            </a:solidFill>
            <a:latin typeface="Sylfaen" panose="010A0502050306030303" pitchFamily="18" charset="0"/>
          </a:endParaRPr>
        </a:p>
      </dsp:txBody>
      <dsp:txXfrm>
        <a:off x="20433" y="932178"/>
        <a:ext cx="8816118" cy="377701"/>
      </dsp:txXfrm>
    </dsp:sp>
    <dsp:sp modelId="{6498DF70-BDBB-41D3-88E5-985AFB572A43}">
      <dsp:nvSpPr>
        <dsp:cNvPr id="0" name=""/>
        <dsp:cNvSpPr/>
      </dsp:nvSpPr>
      <dsp:spPr>
        <a:xfrm>
          <a:off x="0" y="1356233"/>
          <a:ext cx="8856984" cy="418567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2"/>
              </a:solidFill>
              <a:latin typeface="Sylfaen" panose="010A0502050306030303" pitchFamily="18" charset="0"/>
            </a:rPr>
            <a:t>4. Синхронизировать работу региональных ИРО (других экспертных организаций) с мероприятиями по внедрению проекта (обучение специалистов для организационно-методического сопровождения внедрения проекта).</a:t>
          </a:r>
          <a:endParaRPr lang="ru-RU" sz="1000" kern="1200" dirty="0">
            <a:solidFill>
              <a:schemeClr val="tx2"/>
            </a:solidFill>
            <a:latin typeface="Sylfaen" panose="010A0502050306030303" pitchFamily="18" charset="0"/>
          </a:endParaRPr>
        </a:p>
      </dsp:txBody>
      <dsp:txXfrm>
        <a:off x="20433" y="1376666"/>
        <a:ext cx="8816118" cy="377701"/>
      </dsp:txXfrm>
    </dsp:sp>
    <dsp:sp modelId="{DF869FB9-24F5-4C99-BFCA-97DBE4747D9E}">
      <dsp:nvSpPr>
        <dsp:cNvPr id="0" name=""/>
        <dsp:cNvSpPr/>
      </dsp:nvSpPr>
      <dsp:spPr>
        <a:xfrm>
          <a:off x="0" y="1800720"/>
          <a:ext cx="8856984" cy="418567"/>
        </a:xfrm>
        <a:prstGeom prst="roundRect">
          <a:avLst/>
        </a:prstGeom>
        <a:solidFill>
          <a:schemeClr val="accent3">
            <a:hueOff val="5000117"/>
            <a:satOff val="-7502"/>
            <a:lumOff val="-12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2"/>
              </a:solidFill>
              <a:latin typeface="Sylfaen" panose="010A0502050306030303" pitchFamily="18" charset="0"/>
            </a:rPr>
            <a:t>5. Разработать пакет документов по внедрению проекта в регионе (программа, дорожная карта и др.).</a:t>
          </a:r>
          <a:endParaRPr lang="ru-RU" sz="1000" kern="1200" dirty="0">
            <a:solidFill>
              <a:schemeClr val="tx2"/>
            </a:solidFill>
            <a:latin typeface="Sylfaen" panose="010A0502050306030303" pitchFamily="18" charset="0"/>
          </a:endParaRPr>
        </a:p>
      </dsp:txBody>
      <dsp:txXfrm>
        <a:off x="20433" y="1821153"/>
        <a:ext cx="8816118" cy="377701"/>
      </dsp:txXfrm>
    </dsp:sp>
    <dsp:sp modelId="{1788A5C5-8C12-4104-B326-2EE29A4B7D43}">
      <dsp:nvSpPr>
        <dsp:cNvPr id="0" name=""/>
        <dsp:cNvSpPr/>
      </dsp:nvSpPr>
      <dsp:spPr>
        <a:xfrm>
          <a:off x="0" y="2245208"/>
          <a:ext cx="8856984" cy="418567"/>
        </a:xfrm>
        <a:prstGeom prst="roundRect">
          <a:avLst/>
        </a:prstGeom>
        <a:solidFill>
          <a:schemeClr val="accent3">
            <a:hueOff val="6250147"/>
            <a:satOff val="-9378"/>
            <a:lumOff val="-15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Sylfaen" panose="010A0502050306030303" pitchFamily="18" charset="0"/>
            </a:rPr>
            <a:t>6. Организовать систему процессов внедрения проекта по принципу комплексного сопровождения муниципалитетов и образовательных организаций</a:t>
          </a:r>
          <a:endParaRPr lang="ru-RU" sz="1000" kern="1200" dirty="0">
            <a:solidFill>
              <a:schemeClr val="tx1"/>
            </a:solidFill>
            <a:latin typeface="Sylfaen" panose="010A0502050306030303" pitchFamily="18" charset="0"/>
          </a:endParaRPr>
        </a:p>
      </dsp:txBody>
      <dsp:txXfrm>
        <a:off x="20433" y="2265641"/>
        <a:ext cx="8816118" cy="377701"/>
      </dsp:txXfrm>
    </dsp:sp>
    <dsp:sp modelId="{0FB9A05C-5235-408F-9A5C-E52D6DEFCB95}">
      <dsp:nvSpPr>
        <dsp:cNvPr id="0" name=""/>
        <dsp:cNvSpPr/>
      </dsp:nvSpPr>
      <dsp:spPr>
        <a:xfrm>
          <a:off x="0" y="2689695"/>
          <a:ext cx="8856984" cy="418567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Sylfaen" panose="010A0502050306030303" pitchFamily="18" charset="0"/>
            </a:rPr>
            <a:t>7. Организовать информационное сопровождение внедрения проекта на уровне регион/муниципалитет/школы.</a:t>
          </a:r>
          <a:endParaRPr lang="ru-RU" sz="1000" kern="1200" dirty="0">
            <a:solidFill>
              <a:schemeClr val="tx1"/>
            </a:solidFill>
            <a:latin typeface="Sylfaen" panose="010A0502050306030303" pitchFamily="18" charset="0"/>
          </a:endParaRPr>
        </a:p>
      </dsp:txBody>
      <dsp:txXfrm>
        <a:off x="20433" y="2710128"/>
        <a:ext cx="8816118" cy="377701"/>
      </dsp:txXfrm>
    </dsp:sp>
    <dsp:sp modelId="{A37AC994-424B-4AD4-AFD6-32595A3C7470}">
      <dsp:nvSpPr>
        <dsp:cNvPr id="0" name=""/>
        <dsp:cNvSpPr/>
      </dsp:nvSpPr>
      <dsp:spPr>
        <a:xfrm>
          <a:off x="0" y="3134183"/>
          <a:ext cx="8856984" cy="418567"/>
        </a:xfrm>
        <a:prstGeom prst="roundRect">
          <a:avLst/>
        </a:prstGeom>
        <a:solidFill>
          <a:schemeClr val="accent3">
            <a:hueOff val="8750205"/>
            <a:satOff val="-13129"/>
            <a:lumOff val="-21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Sylfaen" panose="010A0502050306030303" pitchFamily="18" charset="0"/>
            </a:rPr>
            <a:t>8. Разработать паспорт инфраструктуры региональной системы образования с опорой на ресурсное обеспечение внедрения проекта «Школа </a:t>
          </a:r>
          <a:r>
            <a:rPr lang="ru-RU" sz="1000" kern="1200" dirty="0" err="1" smtClean="0">
              <a:solidFill>
                <a:schemeClr val="tx1"/>
              </a:solidFill>
              <a:latin typeface="Sylfaen" panose="010A0502050306030303" pitchFamily="18" charset="0"/>
            </a:rPr>
            <a:t>Минпросвещения</a:t>
          </a:r>
          <a:r>
            <a:rPr lang="ru-RU" sz="1000" kern="1200" dirty="0" smtClean="0">
              <a:solidFill>
                <a:schemeClr val="tx1"/>
              </a:solidFill>
              <a:latin typeface="Sylfaen" panose="010A0502050306030303" pitchFamily="18" charset="0"/>
            </a:rPr>
            <a:t> России».</a:t>
          </a:r>
          <a:endParaRPr lang="ru-RU" sz="1000" kern="1200" dirty="0">
            <a:solidFill>
              <a:schemeClr val="tx1"/>
            </a:solidFill>
            <a:latin typeface="Sylfaen" panose="010A0502050306030303" pitchFamily="18" charset="0"/>
          </a:endParaRPr>
        </a:p>
      </dsp:txBody>
      <dsp:txXfrm>
        <a:off x="20433" y="3154616"/>
        <a:ext cx="8816118" cy="377701"/>
      </dsp:txXfrm>
    </dsp:sp>
    <dsp:sp modelId="{A794C964-4B1D-4883-8A2D-7043D55C8019}">
      <dsp:nvSpPr>
        <dsp:cNvPr id="0" name=""/>
        <dsp:cNvSpPr/>
      </dsp:nvSpPr>
      <dsp:spPr>
        <a:xfrm>
          <a:off x="0" y="3578670"/>
          <a:ext cx="8856984" cy="418567"/>
        </a:xfrm>
        <a:prstGeom prst="roundRect">
          <a:avLst/>
        </a:prstGeom>
        <a:solidFill>
          <a:schemeClr val="accent3">
            <a:hueOff val="10000235"/>
            <a:satOff val="-15004"/>
            <a:lumOff val="-24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Sylfaen" panose="010A0502050306030303" pitchFamily="18" charset="0"/>
            </a:rPr>
            <a:t>9. Разработать Программы развития региональных систем образования с опорой на ресурсное обеспечение внедрения проекта «Школа </a:t>
          </a:r>
          <a:r>
            <a:rPr lang="ru-RU" sz="1000" kern="1200" dirty="0" err="1" smtClean="0">
              <a:solidFill>
                <a:schemeClr val="tx1"/>
              </a:solidFill>
              <a:latin typeface="Sylfaen" panose="010A0502050306030303" pitchFamily="18" charset="0"/>
            </a:rPr>
            <a:t>Минпросвещения</a:t>
          </a:r>
          <a:r>
            <a:rPr lang="ru-RU" sz="1000" kern="1200" dirty="0" smtClean="0">
              <a:solidFill>
                <a:schemeClr val="tx1"/>
              </a:solidFill>
              <a:latin typeface="Sylfaen" panose="010A0502050306030303" pitchFamily="18" charset="0"/>
            </a:rPr>
            <a:t> России».</a:t>
          </a:r>
          <a:endParaRPr lang="ru-RU" sz="1000" kern="1200" dirty="0">
            <a:solidFill>
              <a:schemeClr val="tx1"/>
            </a:solidFill>
            <a:latin typeface="Sylfaen" panose="010A0502050306030303" pitchFamily="18" charset="0"/>
          </a:endParaRPr>
        </a:p>
      </dsp:txBody>
      <dsp:txXfrm>
        <a:off x="20433" y="3599103"/>
        <a:ext cx="8816118" cy="377701"/>
      </dsp:txXfrm>
    </dsp:sp>
    <dsp:sp modelId="{EA1E9ABE-0E7F-4E90-90AD-8E08A31C13BB}">
      <dsp:nvSpPr>
        <dsp:cNvPr id="0" name=""/>
        <dsp:cNvSpPr/>
      </dsp:nvSpPr>
      <dsp:spPr>
        <a:xfrm>
          <a:off x="0" y="4023158"/>
          <a:ext cx="8856984" cy="418567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Sylfaen" panose="010A0502050306030303" pitchFamily="18" charset="0"/>
            </a:rPr>
            <a:t>10. Разработать Региональные Программы формирования системы управления качеством образования с опорой на ресурсное обеспечение внедрения проекта «Школа </a:t>
          </a:r>
          <a:r>
            <a:rPr lang="ru-RU" sz="1000" kern="1200" dirty="0" err="1" smtClean="0">
              <a:solidFill>
                <a:schemeClr val="tx1"/>
              </a:solidFill>
              <a:latin typeface="Sylfaen" panose="010A0502050306030303" pitchFamily="18" charset="0"/>
            </a:rPr>
            <a:t>Минпросвещения</a:t>
          </a:r>
          <a:r>
            <a:rPr lang="ru-RU" sz="1000" kern="1200" dirty="0" smtClean="0">
              <a:solidFill>
                <a:schemeClr val="tx1"/>
              </a:solidFill>
              <a:latin typeface="Sylfaen" panose="010A0502050306030303" pitchFamily="18" charset="0"/>
            </a:rPr>
            <a:t> России» (мотивирующий мониторинг, кадровый резерв руководителей).</a:t>
          </a:r>
          <a:endParaRPr lang="ru-RU" sz="1000" kern="1200" dirty="0">
            <a:solidFill>
              <a:schemeClr val="tx1"/>
            </a:solidFill>
            <a:latin typeface="Sylfaen" panose="010A0502050306030303" pitchFamily="18" charset="0"/>
          </a:endParaRPr>
        </a:p>
      </dsp:txBody>
      <dsp:txXfrm>
        <a:off x="20433" y="4043591"/>
        <a:ext cx="8816118" cy="377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A9F0-445D-4C39-9FB8-D871FF80543B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9429D-DB1D-4150-B6D7-D1D731EB6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617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A9F0-445D-4C39-9FB8-D871FF80543B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9429D-DB1D-4150-B6D7-D1D731EB6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76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A9F0-445D-4C39-9FB8-D871FF80543B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9429D-DB1D-4150-B6D7-D1D731EB6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0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A9F0-445D-4C39-9FB8-D871FF80543B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9429D-DB1D-4150-B6D7-D1D731EB6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40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A9F0-445D-4C39-9FB8-D871FF80543B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9429D-DB1D-4150-B6D7-D1D731EB6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12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A9F0-445D-4C39-9FB8-D871FF80543B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9429D-DB1D-4150-B6D7-D1D731EB6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27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A9F0-445D-4C39-9FB8-D871FF80543B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9429D-DB1D-4150-B6D7-D1D731EB6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55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A9F0-445D-4C39-9FB8-D871FF80543B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9429D-DB1D-4150-B6D7-D1D731EB6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67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A9F0-445D-4C39-9FB8-D871FF80543B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9429D-DB1D-4150-B6D7-D1D731EB6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527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A9F0-445D-4C39-9FB8-D871FF80543B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9429D-DB1D-4150-B6D7-D1D731EB6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12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A9F0-445D-4C39-9FB8-D871FF80543B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9429D-DB1D-4150-B6D7-D1D731EB6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75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AA9F0-445D-4C39-9FB8-D871FF80543B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9429D-DB1D-4150-B6D7-D1D731EB6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59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00151"/>
            <a:ext cx="8712968" cy="3394472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sz="4800" dirty="0" smtClean="0">
                <a:solidFill>
                  <a:schemeClr val="tx2"/>
                </a:solidFill>
                <a:latin typeface="Sylfaen" panose="010A0502050306030303" pitchFamily="18" charset="0"/>
              </a:rPr>
              <a:t>О реализации проекта «</a:t>
            </a:r>
            <a:r>
              <a:rPr lang="ru-RU" sz="4800" dirty="0" smtClean="0">
                <a:solidFill>
                  <a:schemeClr val="tx2"/>
                </a:solidFill>
                <a:latin typeface="Sylfaen" panose="010A0502050306030303" pitchFamily="18" charset="0"/>
              </a:rPr>
              <a:t>Школа </a:t>
            </a:r>
            <a:r>
              <a:rPr lang="ru-RU" sz="4800" dirty="0" err="1" smtClean="0">
                <a:solidFill>
                  <a:schemeClr val="tx2"/>
                </a:solidFill>
                <a:latin typeface="Sylfaen" panose="010A0502050306030303" pitchFamily="18" charset="0"/>
              </a:rPr>
              <a:t>Минпросвещения</a:t>
            </a:r>
            <a:r>
              <a:rPr lang="ru-RU" sz="4800" dirty="0" smtClean="0">
                <a:solidFill>
                  <a:schemeClr val="tx2"/>
                </a:solidFill>
                <a:latin typeface="Sylfaen" panose="010A0502050306030303" pitchFamily="18" charset="0"/>
              </a:rPr>
              <a:t> </a:t>
            </a:r>
            <a:r>
              <a:rPr lang="ru-RU" sz="4800" dirty="0" smtClean="0">
                <a:solidFill>
                  <a:schemeClr val="tx2"/>
                </a:solidFill>
                <a:latin typeface="Sylfaen" panose="010A0502050306030303" pitchFamily="18" charset="0"/>
              </a:rPr>
              <a:t>России» в Ленинградской области</a:t>
            </a:r>
            <a:endParaRPr lang="ru-RU" sz="4800" dirty="0" smtClean="0">
              <a:solidFill>
                <a:schemeClr val="tx2"/>
              </a:solidFill>
              <a:latin typeface="Sylfaen" panose="010A0502050306030303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39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13246969"/>
              </p:ext>
            </p:extLst>
          </p:nvPr>
        </p:nvGraphicFramePr>
        <p:xfrm>
          <a:off x="323528" y="195486"/>
          <a:ext cx="820891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128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07207898"/>
              </p:ext>
            </p:extLst>
          </p:nvPr>
        </p:nvGraphicFramePr>
        <p:xfrm>
          <a:off x="0" y="0"/>
          <a:ext cx="91440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108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3478"/>
            <a:ext cx="8229600" cy="493563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Sylfaen" panose="010A0502050306030303" pitchFamily="18" charset="0"/>
              </a:rPr>
              <a:t>Внедрение </a:t>
            </a:r>
            <a:r>
              <a:rPr lang="ru-RU" sz="1600" dirty="0" smtClean="0">
                <a:latin typeface="Sylfaen" panose="010A0502050306030303" pitchFamily="18" charset="0"/>
              </a:rPr>
              <a:t>проекта в систему образования: </a:t>
            </a:r>
            <a:r>
              <a:rPr lang="ru-RU" sz="1600" dirty="0" smtClean="0">
                <a:latin typeface="Sylfaen" panose="010A0502050306030303" pitchFamily="18" charset="0"/>
              </a:rPr>
              <a:t>региональный и муниципальный уровни управления</a:t>
            </a:r>
            <a:endParaRPr lang="ru-RU" sz="1600" dirty="0">
              <a:latin typeface="Sylfaen" panose="010A050205030603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851559"/>
              </p:ext>
            </p:extLst>
          </p:nvPr>
        </p:nvGraphicFramePr>
        <p:xfrm>
          <a:off x="107504" y="627534"/>
          <a:ext cx="885698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029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611887"/>
              </p:ext>
            </p:extLst>
          </p:nvPr>
        </p:nvGraphicFramePr>
        <p:xfrm>
          <a:off x="251520" y="632972"/>
          <a:ext cx="3456384" cy="4173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013062"/>
              </p:ext>
            </p:extLst>
          </p:nvPr>
        </p:nvGraphicFramePr>
        <p:xfrm>
          <a:off x="4644008" y="527144"/>
          <a:ext cx="3384376" cy="202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017457"/>
              </p:ext>
            </p:extLst>
          </p:nvPr>
        </p:nvGraphicFramePr>
        <p:xfrm>
          <a:off x="2915816" y="2643758"/>
          <a:ext cx="6048672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88024" y="2380987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Sylfaen" panose="010A0502050306030303" pitchFamily="18" charset="0"/>
              </a:rPr>
              <a:t>Виды образовательных организаций:</a:t>
            </a:r>
            <a:endParaRPr lang="ru-RU" sz="1600" dirty="0">
              <a:latin typeface="Sylfaen" panose="010A050205030603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73551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Sylfaen" panose="010A0502050306030303" pitchFamily="18" charset="0"/>
              </a:rPr>
              <a:t>Результаты </a:t>
            </a:r>
            <a:r>
              <a:rPr lang="ru-RU" sz="1600" dirty="0" smtClean="0">
                <a:latin typeface="Sylfaen" panose="010A0502050306030303" pitchFamily="18" charset="0"/>
              </a:rPr>
              <a:t>самодиагностики:</a:t>
            </a:r>
            <a:endParaRPr lang="ru-RU" sz="1600" dirty="0">
              <a:latin typeface="Sylfaen" panose="010A05020503060303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7984" y="195096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Sylfaen" panose="010A0502050306030303" pitchFamily="18" charset="0"/>
              </a:rPr>
              <a:t>Результаты </a:t>
            </a:r>
            <a:r>
              <a:rPr lang="ru-RU" sz="1600" dirty="0" smtClean="0">
                <a:latin typeface="Sylfaen" panose="010A0502050306030303" pitchFamily="18" charset="0"/>
              </a:rPr>
              <a:t>самодиагностики 48 пилотных школ:</a:t>
            </a:r>
            <a:endParaRPr lang="ru-RU" sz="16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13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392</Words>
  <Application>Microsoft Office PowerPoint</Application>
  <PresentationFormat>Экран (16:9)</PresentationFormat>
  <Paragraphs>42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Внедрение проекта в систему образования: региональный и муниципальный уровни управления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Вадимович Чепрасов</dc:creator>
  <cp:lastModifiedBy>Елена Раифовна Артамонова</cp:lastModifiedBy>
  <cp:revision>10</cp:revision>
  <dcterms:created xsi:type="dcterms:W3CDTF">2022-11-16T08:59:24Z</dcterms:created>
  <dcterms:modified xsi:type="dcterms:W3CDTF">2022-11-16T11:13:04Z</dcterms:modified>
</cp:coreProperties>
</file>